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57" r:id="rId3"/>
    <p:sldId id="437" r:id="rId4"/>
    <p:sldId id="441" r:id="rId5"/>
    <p:sldId id="439" r:id="rId6"/>
    <p:sldId id="438" r:id="rId7"/>
    <p:sldId id="440" r:id="rId8"/>
    <p:sldId id="442" r:id="rId9"/>
    <p:sldId id="443" r:id="rId10"/>
    <p:sldId id="444" r:id="rId11"/>
    <p:sldId id="445" r:id="rId12"/>
    <p:sldId id="447" r:id="rId13"/>
    <p:sldId id="448" r:id="rId14"/>
    <p:sldId id="449" r:id="rId15"/>
    <p:sldId id="450" r:id="rId16"/>
    <p:sldId id="451" r:id="rId17"/>
    <p:sldId id="452" r:id="rId18"/>
    <p:sldId id="454" r:id="rId19"/>
    <p:sldId id="453" r:id="rId20"/>
    <p:sldId id="390" r:id="rId21"/>
    <p:sldId id="391" r:id="rId22"/>
    <p:sldId id="392" r:id="rId23"/>
    <p:sldId id="395" r:id="rId24"/>
    <p:sldId id="396" r:id="rId25"/>
    <p:sldId id="399" r:id="rId26"/>
    <p:sldId id="403" r:id="rId27"/>
    <p:sldId id="407" r:id="rId28"/>
    <p:sldId id="405" r:id="rId29"/>
    <p:sldId id="404" r:id="rId30"/>
    <p:sldId id="411" r:id="rId31"/>
    <p:sldId id="409" r:id="rId32"/>
    <p:sldId id="408" r:id="rId33"/>
    <p:sldId id="415" r:id="rId34"/>
    <p:sldId id="433" r:id="rId35"/>
    <p:sldId id="432" r:id="rId36"/>
    <p:sldId id="431" r:id="rId37"/>
    <p:sldId id="455" r:id="rId38"/>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FFCC66"/>
  </p:clrMru>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05" autoAdjust="0"/>
    <p:restoredTop sz="86796" autoAdjust="0"/>
  </p:normalViewPr>
  <p:slideViewPr>
    <p:cSldViewPr>
      <p:cViewPr varScale="1">
        <p:scale>
          <a:sx n="90" d="100"/>
          <a:sy n="90" d="100"/>
        </p:scale>
        <p:origin x="-480" y="-102"/>
      </p:cViewPr>
      <p:guideLst>
        <p:guide orient="horz" pos="2160"/>
        <p:guide pos="2880"/>
      </p:guideLst>
    </p:cSldViewPr>
  </p:slideViewPr>
  <p:outlineViewPr>
    <p:cViewPr>
      <p:scale>
        <a:sx n="33" d="100"/>
        <a:sy n="33" d="100"/>
      </p:scale>
      <p:origin x="0" y="30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DA5DD-960A-4ADB-AF3F-64739A4C84D4}" type="doc">
      <dgm:prSet loTypeId="urn:microsoft.com/office/officeart/2005/8/layout/pyramid2" loCatId="list" qsTypeId="urn:microsoft.com/office/officeart/2005/8/quickstyle/simple1" qsCatId="simple" csTypeId="urn:microsoft.com/office/officeart/2005/8/colors/accent1_2" csCatId="accent1" phldr="1"/>
      <dgm:spPr/>
    </dgm:pt>
    <dgm:pt modelId="{022891B5-4702-4C11-B25B-2BEC1866EFBA}">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Sınavda ne kadar </a:t>
          </a:r>
          <a:r>
            <a:rPr lang="tr-TR" sz="1600" dirty="0" smtClean="0">
              <a:latin typeface="Arial" panose="020B0604020202020204" pitchFamily="34" charset="0"/>
              <a:cs typeface="Arial" panose="020B0604020202020204" pitchFamily="34" charset="0"/>
            </a:rPr>
            <a:t>süre </a:t>
          </a:r>
          <a:r>
            <a:rPr lang="tr-TR" sz="1600" dirty="0">
              <a:latin typeface="Arial" panose="020B0604020202020204" pitchFamily="34" charset="0"/>
              <a:cs typeface="Arial" panose="020B0604020202020204" pitchFamily="34" charset="0"/>
            </a:rPr>
            <a:t>var?</a:t>
          </a:r>
        </a:p>
      </dgm:t>
    </dgm:pt>
    <dgm:pt modelId="{10DAAD2D-FAFA-452A-8407-2A9D798B00DE}" type="parTrans" cxnId="{9CA0B945-067F-4976-A89D-0B7687535ADF}">
      <dgm:prSet/>
      <dgm:spPr/>
      <dgm:t>
        <a:bodyPr/>
        <a:lstStyle/>
        <a:p>
          <a:endParaRPr lang="tr-TR"/>
        </a:p>
      </dgm:t>
    </dgm:pt>
    <dgm:pt modelId="{20F7260A-B115-4FF7-A1F9-345505C3A8D8}" type="sibTrans" cxnId="{9CA0B945-067F-4976-A89D-0B7687535ADF}">
      <dgm:prSet/>
      <dgm:spPr/>
      <dgm:t>
        <a:bodyPr/>
        <a:lstStyle/>
        <a:p>
          <a:endParaRPr lang="tr-TR"/>
        </a:p>
      </dgm:t>
    </dgm:pt>
    <dgm:pt modelId="{6D188E4C-7690-4224-B1C1-FF0B49664FE2}">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Sınavlardaki psikolojik </a:t>
          </a:r>
          <a:r>
            <a:rPr lang="tr-TR" sz="1600" dirty="0" smtClean="0">
              <a:latin typeface="Arial" panose="020B0604020202020204" pitchFamily="34" charset="0"/>
              <a:cs typeface="Arial" panose="020B0604020202020204" pitchFamily="34" charset="0"/>
            </a:rPr>
            <a:t>durum bizi </a:t>
          </a:r>
          <a:r>
            <a:rPr lang="tr-TR" sz="1600" dirty="0">
              <a:latin typeface="Arial" panose="020B0604020202020204" pitchFamily="34" charset="0"/>
              <a:cs typeface="Arial" panose="020B0604020202020204" pitchFamily="34" charset="0"/>
            </a:rPr>
            <a:t>nasıl etkiler?</a:t>
          </a:r>
        </a:p>
      </dgm:t>
    </dgm:pt>
    <dgm:pt modelId="{B502A77A-54D5-48DF-8467-C8234E9A90B5}" type="parTrans" cxnId="{FA4CE8DB-FFD0-493F-83D3-4117368AD75B}">
      <dgm:prSet/>
      <dgm:spPr/>
      <dgm:t>
        <a:bodyPr/>
        <a:lstStyle/>
        <a:p>
          <a:endParaRPr lang="tr-TR"/>
        </a:p>
      </dgm:t>
    </dgm:pt>
    <dgm:pt modelId="{18FDD0E8-4037-4708-867F-7F8DF8C34924}" type="sibTrans" cxnId="{FA4CE8DB-FFD0-493F-83D3-4117368AD75B}">
      <dgm:prSet/>
      <dgm:spPr/>
      <dgm:t>
        <a:bodyPr/>
        <a:lstStyle/>
        <a:p>
          <a:endParaRPr lang="tr-TR"/>
        </a:p>
      </dgm:t>
    </dgm:pt>
    <dgm:pt modelId="{264E9A33-CCB0-48D9-930B-4AC77FE7BC8C}">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Sınavlara hazırlık sürecinde nelere dikkat </a:t>
          </a:r>
          <a:r>
            <a:rPr lang="tr-TR" sz="1600" dirty="0" smtClean="0">
              <a:latin typeface="Arial" panose="020B0604020202020204" pitchFamily="34" charset="0"/>
              <a:cs typeface="Arial" panose="020B0604020202020204" pitchFamily="34" charset="0"/>
            </a:rPr>
            <a:t>edilmeli?</a:t>
          </a:r>
          <a:endParaRPr lang="tr-TR" sz="1600" dirty="0">
            <a:latin typeface="Arial" panose="020B0604020202020204" pitchFamily="34" charset="0"/>
            <a:cs typeface="Arial" panose="020B0604020202020204" pitchFamily="34" charset="0"/>
          </a:endParaRPr>
        </a:p>
      </dgm:t>
    </dgm:pt>
    <dgm:pt modelId="{36F9251E-F4C5-4B84-8DF5-269E4A44A7CF}" type="parTrans" cxnId="{4BD2A9E2-F57A-470F-B8DA-2C157A19D6F2}">
      <dgm:prSet/>
      <dgm:spPr/>
      <dgm:t>
        <a:bodyPr/>
        <a:lstStyle/>
        <a:p>
          <a:endParaRPr lang="tr-TR"/>
        </a:p>
      </dgm:t>
    </dgm:pt>
    <dgm:pt modelId="{4A25508D-17F7-44B3-AB82-E8113C53A2FC}" type="sibTrans" cxnId="{4BD2A9E2-F57A-470F-B8DA-2C157A19D6F2}">
      <dgm:prSet/>
      <dgm:spPr/>
      <dgm:t>
        <a:bodyPr/>
        <a:lstStyle/>
        <a:p>
          <a:endParaRPr lang="tr-TR"/>
        </a:p>
      </dgm:t>
    </dgm:pt>
    <dgm:pt modelId="{A787BEFE-BCE3-427E-B948-A52E1FB5657D}">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Yerleşmek </a:t>
          </a:r>
          <a:r>
            <a:rPr lang="tr-TR" sz="1600" dirty="0" smtClean="0">
              <a:latin typeface="Arial" panose="020B0604020202020204" pitchFamily="34" charset="0"/>
              <a:cs typeface="Arial" panose="020B0604020202020204" pitchFamily="34" charset="0"/>
            </a:rPr>
            <a:t>istenen okulun taban </a:t>
          </a:r>
          <a:r>
            <a:rPr lang="tr-TR" sz="1600" dirty="0">
              <a:latin typeface="Arial" panose="020B0604020202020204" pitchFamily="34" charset="0"/>
              <a:cs typeface="Arial" panose="020B0604020202020204" pitchFamily="34" charset="0"/>
            </a:rPr>
            <a:t>puanı nedir?</a:t>
          </a:r>
        </a:p>
      </dgm:t>
    </dgm:pt>
    <dgm:pt modelId="{7E013A5E-7277-4840-8F52-430B3C7E7F69}" type="parTrans" cxnId="{CFD4E95E-0E59-45AC-9A3E-1BC8BE03B6AF}">
      <dgm:prSet/>
      <dgm:spPr/>
      <dgm:t>
        <a:bodyPr/>
        <a:lstStyle/>
        <a:p>
          <a:endParaRPr lang="tr-TR"/>
        </a:p>
      </dgm:t>
    </dgm:pt>
    <dgm:pt modelId="{5D4AD771-1487-4D95-98DA-884AD3FB4337}" type="sibTrans" cxnId="{CFD4E95E-0E59-45AC-9A3E-1BC8BE03B6AF}">
      <dgm:prSet/>
      <dgm:spPr/>
      <dgm:t>
        <a:bodyPr/>
        <a:lstStyle/>
        <a:p>
          <a:endParaRPr lang="tr-TR"/>
        </a:p>
      </dgm:t>
    </dgm:pt>
    <dgm:pt modelId="{4A2743C0-73A9-4ED9-80F6-87B1AE4491E6}">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Okul </a:t>
          </a:r>
          <a:r>
            <a:rPr lang="tr-TR" sz="1600" dirty="0" smtClean="0">
              <a:latin typeface="Arial" panose="020B0604020202020204" pitchFamily="34" charset="0"/>
              <a:cs typeface="Arial" panose="020B0604020202020204" pitchFamily="34" charset="0"/>
            </a:rPr>
            <a:t>puanının </a:t>
          </a:r>
          <a:r>
            <a:rPr lang="tr-TR" sz="1600" dirty="0">
              <a:latin typeface="Arial" panose="020B0604020202020204" pitchFamily="34" charset="0"/>
              <a:cs typeface="Arial" panose="020B0604020202020204" pitchFamily="34" charset="0"/>
            </a:rPr>
            <a:t>etkisi var </a:t>
          </a:r>
          <a:r>
            <a:rPr lang="tr-TR" sz="1600" dirty="0" smtClean="0">
              <a:latin typeface="Arial" panose="020B0604020202020204" pitchFamily="34" charset="0"/>
              <a:cs typeface="Arial" panose="020B0604020202020204" pitchFamily="34" charset="0"/>
            </a:rPr>
            <a:t>mı?</a:t>
          </a:r>
          <a:endParaRPr lang="tr-TR" sz="1600" dirty="0">
            <a:latin typeface="Arial" panose="020B0604020202020204" pitchFamily="34" charset="0"/>
            <a:cs typeface="Arial" panose="020B0604020202020204" pitchFamily="34" charset="0"/>
          </a:endParaRPr>
        </a:p>
      </dgm:t>
    </dgm:pt>
    <dgm:pt modelId="{51B869EE-E8E4-47A0-8E77-BCF78D732B51}" type="parTrans" cxnId="{D6DC108A-D034-4292-988F-167C50B75A74}">
      <dgm:prSet/>
      <dgm:spPr/>
      <dgm:t>
        <a:bodyPr/>
        <a:lstStyle/>
        <a:p>
          <a:endParaRPr lang="tr-TR"/>
        </a:p>
      </dgm:t>
    </dgm:pt>
    <dgm:pt modelId="{8D62DBCF-9F61-4530-A5AF-94D87E6D3A8B}" type="sibTrans" cxnId="{D6DC108A-D034-4292-988F-167C50B75A74}">
      <dgm:prSet/>
      <dgm:spPr/>
      <dgm:t>
        <a:bodyPr/>
        <a:lstStyle/>
        <a:p>
          <a:endParaRPr lang="tr-TR"/>
        </a:p>
      </dgm:t>
    </dgm:pt>
    <dgm:pt modelId="{05E26051-172C-440C-BC1C-9A7BE63BC290}">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Sınavlar nasıl uygulanıyor?</a:t>
          </a:r>
        </a:p>
      </dgm:t>
    </dgm:pt>
    <dgm:pt modelId="{A6ECCD62-143D-4606-8BF8-6EB8BF8BD4A0}" type="parTrans" cxnId="{3FC26CD6-224C-45E7-9085-95D510AB3265}">
      <dgm:prSet/>
      <dgm:spPr/>
      <dgm:t>
        <a:bodyPr/>
        <a:lstStyle/>
        <a:p>
          <a:endParaRPr lang="tr-TR"/>
        </a:p>
      </dgm:t>
    </dgm:pt>
    <dgm:pt modelId="{DCEEA18E-385F-4D30-91DB-5D254A261A30}" type="sibTrans" cxnId="{3FC26CD6-224C-45E7-9085-95D510AB3265}">
      <dgm:prSet/>
      <dgm:spPr/>
      <dgm:t>
        <a:bodyPr/>
        <a:lstStyle/>
        <a:p>
          <a:endParaRPr lang="tr-TR"/>
        </a:p>
      </dgm:t>
    </dgm:pt>
    <dgm:pt modelId="{DCF986A1-6C73-4B8A-BD41-99029748B762}">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 kuralları nelerdir?</a:t>
          </a:r>
        </a:p>
      </dgm:t>
    </dgm:pt>
    <dgm:pt modelId="{B24BF173-9851-4654-B780-296524B8A404}" type="sibTrans" cxnId="{2C6BD20A-CF4E-4A86-8A0E-17673E5353AF}">
      <dgm:prSet/>
      <dgm:spPr/>
      <dgm:t>
        <a:bodyPr/>
        <a:lstStyle/>
        <a:p>
          <a:endParaRPr lang="tr-TR"/>
        </a:p>
      </dgm:t>
    </dgm:pt>
    <dgm:pt modelId="{F2E59504-B026-42CE-927C-C97F75535C7A}" type="parTrans" cxnId="{2C6BD20A-CF4E-4A86-8A0E-17673E5353AF}">
      <dgm:prSet/>
      <dgm:spPr/>
      <dgm:t>
        <a:bodyPr/>
        <a:lstStyle/>
        <a:p>
          <a:endParaRPr lang="tr-TR"/>
        </a:p>
      </dgm:t>
    </dgm:pt>
    <dgm:pt modelId="{0FCD172B-5CFD-4BE0-A15D-9B0696FE03D9}">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Sınavda uygulanacak taktikler nelerdir?</a:t>
          </a:r>
        </a:p>
      </dgm:t>
    </dgm:pt>
    <dgm:pt modelId="{FF08F3A3-E83B-4DB6-BA92-A46A20A6B028}" type="parTrans" cxnId="{87BAF9B9-978A-463D-9DA8-2C96E0E4AA5C}">
      <dgm:prSet/>
      <dgm:spPr/>
      <dgm:t>
        <a:bodyPr/>
        <a:lstStyle/>
        <a:p>
          <a:endParaRPr lang="tr-TR"/>
        </a:p>
      </dgm:t>
    </dgm:pt>
    <dgm:pt modelId="{62FD5A5B-F480-4919-81EA-80FF6E8DCD68}" type="sibTrans" cxnId="{87BAF9B9-978A-463D-9DA8-2C96E0E4AA5C}">
      <dgm:prSet/>
      <dgm:spPr/>
      <dgm:t>
        <a:bodyPr/>
        <a:lstStyle/>
        <a:p>
          <a:endParaRPr lang="tr-TR"/>
        </a:p>
      </dgm:t>
    </dgm:pt>
    <dgm:pt modelId="{2A01AD26-AFB2-43C7-A0BD-DDA43F5DC625}" type="pres">
      <dgm:prSet presAssocID="{550DA5DD-960A-4ADB-AF3F-64739A4C84D4}" presName="compositeShape" presStyleCnt="0">
        <dgm:presLayoutVars>
          <dgm:dir/>
          <dgm:resizeHandles/>
        </dgm:presLayoutVars>
      </dgm:prSet>
      <dgm:spPr/>
    </dgm:pt>
    <dgm:pt modelId="{8F4D1382-75D7-44E1-A702-75B763D79CC6}" type="pres">
      <dgm:prSet presAssocID="{550DA5DD-960A-4ADB-AF3F-64739A4C84D4}" presName="pyramid" presStyleLbl="node1" presStyleIdx="0" presStyleCnt="1" custLinFactNeighborX="22255" custLinFactNeighborY="0">
        <dgm:style>
          <a:lnRef idx="2">
            <a:schemeClr val="accent2">
              <a:shade val="50000"/>
            </a:schemeClr>
          </a:lnRef>
          <a:fillRef idx="1">
            <a:schemeClr val="accent2"/>
          </a:fillRef>
          <a:effectRef idx="0">
            <a:schemeClr val="accent2"/>
          </a:effectRef>
          <a:fontRef idx="minor">
            <a:schemeClr val="lt1"/>
          </a:fontRef>
        </dgm:style>
      </dgm:prSet>
      <dgm:spPr>
        <a:ln/>
      </dgm:spPr>
    </dgm:pt>
    <dgm:pt modelId="{C359D488-912F-4D0C-B077-B6249B6F900B}" type="pres">
      <dgm:prSet presAssocID="{550DA5DD-960A-4ADB-AF3F-64739A4C84D4}" presName="theList" presStyleCnt="0"/>
      <dgm:spPr/>
    </dgm:pt>
    <dgm:pt modelId="{57667416-5A9E-49A3-8146-967859EA59A1}" type="pres">
      <dgm:prSet presAssocID="{022891B5-4702-4C11-B25B-2BEC1866EFBA}" presName="aNode" presStyleLbl="fgAcc1" presStyleIdx="0" presStyleCnt="8" custScaleX="182297" custScaleY="217601" custLinFactY="-2573" custLinFactNeighborX="-99093" custLinFactNeighborY="-100000">
        <dgm:presLayoutVars>
          <dgm:bulletEnabled val="1"/>
        </dgm:presLayoutVars>
      </dgm:prSet>
      <dgm:spPr/>
      <dgm:t>
        <a:bodyPr/>
        <a:lstStyle/>
        <a:p>
          <a:endParaRPr lang="tr-TR"/>
        </a:p>
      </dgm:t>
    </dgm:pt>
    <dgm:pt modelId="{DADEE091-01EB-41D8-BD5E-73049BE95CEC}" type="pres">
      <dgm:prSet presAssocID="{022891B5-4702-4C11-B25B-2BEC1866EFBA}" presName="aSpace" presStyleCnt="0"/>
      <dgm:spPr/>
    </dgm:pt>
    <dgm:pt modelId="{7B169DBF-10C2-4755-9293-7E041DEC5001}" type="pres">
      <dgm:prSet presAssocID="{4A2743C0-73A9-4ED9-80F6-87B1AE4491E6}" presName="aNode" presStyleLbl="fgAcc1" presStyleIdx="1" presStyleCnt="8" custScaleX="182297" custScaleY="217601" custLinFactY="2573" custLinFactNeighborX="68189" custLinFactNeighborY="100000">
        <dgm:presLayoutVars>
          <dgm:bulletEnabled val="1"/>
        </dgm:presLayoutVars>
      </dgm:prSet>
      <dgm:spPr/>
      <dgm:t>
        <a:bodyPr/>
        <a:lstStyle/>
        <a:p>
          <a:endParaRPr lang="tr-TR"/>
        </a:p>
      </dgm:t>
    </dgm:pt>
    <dgm:pt modelId="{46075FE6-A662-45EB-ACA9-F8DCA438D531}" type="pres">
      <dgm:prSet presAssocID="{4A2743C0-73A9-4ED9-80F6-87B1AE4491E6}" presName="aSpace" presStyleCnt="0"/>
      <dgm:spPr/>
    </dgm:pt>
    <dgm:pt modelId="{BA99AA66-972A-415B-83FB-872ED946001E}" type="pres">
      <dgm:prSet presAssocID="{05E26051-172C-440C-BC1C-9A7BE63BC290}" presName="aNode" presStyleLbl="fgAcc1" presStyleIdx="2" presStyleCnt="8" custScaleX="182297" custScaleY="217601" custLinFactX="-772" custLinFactY="37743" custLinFactNeighborX="-100000" custLinFactNeighborY="100000">
        <dgm:presLayoutVars>
          <dgm:bulletEnabled val="1"/>
        </dgm:presLayoutVars>
      </dgm:prSet>
      <dgm:spPr/>
      <dgm:t>
        <a:bodyPr/>
        <a:lstStyle/>
        <a:p>
          <a:endParaRPr lang="tr-TR"/>
        </a:p>
      </dgm:t>
    </dgm:pt>
    <dgm:pt modelId="{A7187CCA-C04F-48F6-B804-6CBE5BC517C6}" type="pres">
      <dgm:prSet presAssocID="{05E26051-172C-440C-BC1C-9A7BE63BC290}" presName="aSpace" presStyleCnt="0"/>
      <dgm:spPr/>
    </dgm:pt>
    <dgm:pt modelId="{53B682E3-0818-451B-9B5F-88609A38F2E3}" type="pres">
      <dgm:prSet presAssocID="{0FCD172B-5CFD-4BE0-A15D-9B0696FE03D9}" presName="aNode" presStyleLbl="fgAcc1" presStyleIdx="3" presStyleCnt="8" custScaleX="182297" custScaleY="217601" custLinFactY="77937" custLinFactNeighborX="65502" custLinFactNeighborY="100000">
        <dgm:presLayoutVars>
          <dgm:bulletEnabled val="1"/>
        </dgm:presLayoutVars>
      </dgm:prSet>
      <dgm:spPr/>
      <dgm:t>
        <a:bodyPr/>
        <a:lstStyle/>
        <a:p>
          <a:endParaRPr lang="tr-TR"/>
        </a:p>
      </dgm:t>
    </dgm:pt>
    <dgm:pt modelId="{2F284247-A520-491B-8E40-38A3710BAA7E}" type="pres">
      <dgm:prSet presAssocID="{0FCD172B-5CFD-4BE0-A15D-9B0696FE03D9}" presName="aSpace" presStyleCnt="0"/>
      <dgm:spPr/>
    </dgm:pt>
    <dgm:pt modelId="{97D1C112-835E-4FC8-9B1B-37D0B3CA29BC}" type="pres">
      <dgm:prSet presAssocID="{DCF986A1-6C73-4B8A-BD41-99029748B762}" presName="aNode" presStyleLbl="fgAcc1" presStyleIdx="4" presStyleCnt="8" custScaleX="182297" custScaleY="217601" custLinFactX="-1747" custLinFactY="110656" custLinFactNeighborX="-100000" custLinFactNeighborY="200000">
        <dgm:presLayoutVars>
          <dgm:bulletEnabled val="1"/>
        </dgm:presLayoutVars>
      </dgm:prSet>
      <dgm:spPr/>
      <dgm:t>
        <a:bodyPr/>
        <a:lstStyle/>
        <a:p>
          <a:endParaRPr lang="tr-TR"/>
        </a:p>
      </dgm:t>
    </dgm:pt>
    <dgm:pt modelId="{77081D47-5F32-45F7-BBB5-6C07599AA61C}" type="pres">
      <dgm:prSet presAssocID="{DCF986A1-6C73-4B8A-BD41-99029748B762}" presName="aSpace" presStyleCnt="0"/>
      <dgm:spPr/>
    </dgm:pt>
    <dgm:pt modelId="{9DAD360F-B773-46F3-B458-EF6EDC37B6F8}" type="pres">
      <dgm:prSet presAssocID="{A787BEFE-BCE3-427E-B948-A52E1FB5657D}" presName="aNode" presStyleLbl="fgAcc1" presStyleIdx="5" presStyleCnt="8" custScaleX="182297" custScaleY="217601" custLinFactY="145826" custLinFactNeighborX="65502" custLinFactNeighborY="200000">
        <dgm:presLayoutVars>
          <dgm:bulletEnabled val="1"/>
        </dgm:presLayoutVars>
      </dgm:prSet>
      <dgm:spPr/>
      <dgm:t>
        <a:bodyPr/>
        <a:lstStyle/>
        <a:p>
          <a:endParaRPr lang="tr-TR"/>
        </a:p>
      </dgm:t>
    </dgm:pt>
    <dgm:pt modelId="{859AABEC-0A5F-4D88-BDA0-9C5DB574ACFF}" type="pres">
      <dgm:prSet presAssocID="{A787BEFE-BCE3-427E-B948-A52E1FB5657D}" presName="aSpace" presStyleCnt="0"/>
      <dgm:spPr/>
    </dgm:pt>
    <dgm:pt modelId="{C30E3B0F-C303-41E3-A018-DAEF8A81093F}" type="pres">
      <dgm:prSet presAssocID="{264E9A33-CCB0-48D9-930B-4AC77FE7BC8C}" presName="aNode" presStyleLbl="fgAcc1" presStyleIdx="6" presStyleCnt="8" custScaleX="182297" custScaleY="217601" custLinFactX="-1747" custLinFactY="175971" custLinFactNeighborX="-100000" custLinFactNeighborY="200000">
        <dgm:presLayoutVars>
          <dgm:bulletEnabled val="1"/>
        </dgm:presLayoutVars>
      </dgm:prSet>
      <dgm:spPr/>
      <dgm:t>
        <a:bodyPr/>
        <a:lstStyle/>
        <a:p>
          <a:endParaRPr lang="tr-TR"/>
        </a:p>
      </dgm:t>
    </dgm:pt>
    <dgm:pt modelId="{8080D650-AE89-420D-98CC-429B993F431D}" type="pres">
      <dgm:prSet presAssocID="{264E9A33-CCB0-48D9-930B-4AC77FE7BC8C}" presName="aSpace" presStyleCnt="0"/>
      <dgm:spPr/>
    </dgm:pt>
    <dgm:pt modelId="{CE62A348-ABD8-4460-B8EC-C47952E24029}" type="pres">
      <dgm:prSet presAssocID="{6D188E4C-7690-4224-B1C1-FF0B49664FE2}" presName="aNode" presStyleLbl="fgAcc1" presStyleIdx="7" presStyleCnt="8" custScaleX="182297" custScaleY="217601" custLinFactY="205159" custLinFactNeighborX="57776" custLinFactNeighborY="300000">
        <dgm:presLayoutVars>
          <dgm:bulletEnabled val="1"/>
        </dgm:presLayoutVars>
      </dgm:prSet>
      <dgm:spPr/>
      <dgm:t>
        <a:bodyPr/>
        <a:lstStyle/>
        <a:p>
          <a:endParaRPr lang="tr-TR"/>
        </a:p>
      </dgm:t>
    </dgm:pt>
    <dgm:pt modelId="{3B483B38-4DED-4DE0-AA2F-57376B7641AA}" type="pres">
      <dgm:prSet presAssocID="{6D188E4C-7690-4224-B1C1-FF0B49664FE2}" presName="aSpace" presStyleCnt="0"/>
      <dgm:spPr/>
    </dgm:pt>
  </dgm:ptLst>
  <dgm:cxnLst>
    <dgm:cxn modelId="{7FC574C2-6444-4844-B40C-33034CC60422}" type="presOf" srcId="{6D188E4C-7690-4224-B1C1-FF0B49664FE2}" destId="{CE62A348-ABD8-4460-B8EC-C47952E24029}" srcOrd="0" destOrd="0" presId="urn:microsoft.com/office/officeart/2005/8/layout/pyramid2"/>
    <dgm:cxn modelId="{55BDB66A-ED2F-4201-95BE-73A3A6A66C91}" type="presOf" srcId="{4A2743C0-73A9-4ED9-80F6-87B1AE4491E6}" destId="{7B169DBF-10C2-4755-9293-7E041DEC5001}" srcOrd="0" destOrd="0" presId="urn:microsoft.com/office/officeart/2005/8/layout/pyramid2"/>
    <dgm:cxn modelId="{4BD2A9E2-F57A-470F-B8DA-2C157A19D6F2}" srcId="{550DA5DD-960A-4ADB-AF3F-64739A4C84D4}" destId="{264E9A33-CCB0-48D9-930B-4AC77FE7BC8C}" srcOrd="6" destOrd="0" parTransId="{36F9251E-F4C5-4B84-8DF5-269E4A44A7CF}" sibTransId="{4A25508D-17F7-44B3-AB82-E8113C53A2FC}"/>
    <dgm:cxn modelId="{3FC26CD6-224C-45E7-9085-95D510AB3265}" srcId="{550DA5DD-960A-4ADB-AF3F-64739A4C84D4}" destId="{05E26051-172C-440C-BC1C-9A7BE63BC290}" srcOrd="2" destOrd="0" parTransId="{A6ECCD62-143D-4606-8BF8-6EB8BF8BD4A0}" sibTransId="{DCEEA18E-385F-4D30-91DB-5D254A261A30}"/>
    <dgm:cxn modelId="{D6DC108A-D034-4292-988F-167C50B75A74}" srcId="{550DA5DD-960A-4ADB-AF3F-64739A4C84D4}" destId="{4A2743C0-73A9-4ED9-80F6-87B1AE4491E6}" srcOrd="1" destOrd="0" parTransId="{51B869EE-E8E4-47A0-8E77-BCF78D732B51}" sibTransId="{8D62DBCF-9F61-4530-A5AF-94D87E6D3A8B}"/>
    <dgm:cxn modelId="{6326991F-DF10-4177-BF57-03E25EEDF11E}" type="presOf" srcId="{550DA5DD-960A-4ADB-AF3F-64739A4C84D4}" destId="{2A01AD26-AFB2-43C7-A0BD-DDA43F5DC625}" srcOrd="0" destOrd="0" presId="urn:microsoft.com/office/officeart/2005/8/layout/pyramid2"/>
    <dgm:cxn modelId="{65A70C4D-1A16-4B6D-BC4B-7BC427665E40}" type="presOf" srcId="{264E9A33-CCB0-48D9-930B-4AC77FE7BC8C}" destId="{C30E3B0F-C303-41E3-A018-DAEF8A81093F}" srcOrd="0" destOrd="0" presId="urn:microsoft.com/office/officeart/2005/8/layout/pyramid2"/>
    <dgm:cxn modelId="{7B71202F-C5ED-43F7-ADE5-EDA63FD62E58}" type="presOf" srcId="{05E26051-172C-440C-BC1C-9A7BE63BC290}" destId="{BA99AA66-972A-415B-83FB-872ED946001E}" srcOrd="0" destOrd="0" presId="urn:microsoft.com/office/officeart/2005/8/layout/pyramid2"/>
    <dgm:cxn modelId="{87BAF9B9-978A-463D-9DA8-2C96E0E4AA5C}" srcId="{550DA5DD-960A-4ADB-AF3F-64739A4C84D4}" destId="{0FCD172B-5CFD-4BE0-A15D-9B0696FE03D9}" srcOrd="3" destOrd="0" parTransId="{FF08F3A3-E83B-4DB6-BA92-A46A20A6B028}" sibTransId="{62FD5A5B-F480-4919-81EA-80FF6E8DCD68}"/>
    <dgm:cxn modelId="{2C6BD20A-CF4E-4A86-8A0E-17673E5353AF}" srcId="{550DA5DD-960A-4ADB-AF3F-64739A4C84D4}" destId="{DCF986A1-6C73-4B8A-BD41-99029748B762}" srcOrd="4" destOrd="0" parTransId="{F2E59504-B026-42CE-927C-C97F75535C7A}" sibTransId="{B24BF173-9851-4654-B780-296524B8A404}"/>
    <dgm:cxn modelId="{19EB8773-6BB9-4BF9-B7E5-59027FB2D3A4}" type="presOf" srcId="{DCF986A1-6C73-4B8A-BD41-99029748B762}" destId="{97D1C112-835E-4FC8-9B1B-37D0B3CA29BC}" srcOrd="0" destOrd="0" presId="urn:microsoft.com/office/officeart/2005/8/layout/pyramid2"/>
    <dgm:cxn modelId="{220A6F01-9949-46C5-82FC-09D23FE76783}" type="presOf" srcId="{0FCD172B-5CFD-4BE0-A15D-9B0696FE03D9}" destId="{53B682E3-0818-451B-9B5F-88609A38F2E3}" srcOrd="0" destOrd="0" presId="urn:microsoft.com/office/officeart/2005/8/layout/pyramid2"/>
    <dgm:cxn modelId="{277120FC-6F9B-4037-91E4-EDC054E85E30}" type="presOf" srcId="{022891B5-4702-4C11-B25B-2BEC1866EFBA}" destId="{57667416-5A9E-49A3-8146-967859EA59A1}" srcOrd="0" destOrd="0" presId="urn:microsoft.com/office/officeart/2005/8/layout/pyramid2"/>
    <dgm:cxn modelId="{FA4CE8DB-FFD0-493F-83D3-4117368AD75B}" srcId="{550DA5DD-960A-4ADB-AF3F-64739A4C84D4}" destId="{6D188E4C-7690-4224-B1C1-FF0B49664FE2}" srcOrd="7" destOrd="0" parTransId="{B502A77A-54D5-48DF-8467-C8234E9A90B5}" sibTransId="{18FDD0E8-4037-4708-867F-7F8DF8C34924}"/>
    <dgm:cxn modelId="{03A347F0-3CA6-4A80-B084-61603CCC583F}" type="presOf" srcId="{A787BEFE-BCE3-427E-B948-A52E1FB5657D}" destId="{9DAD360F-B773-46F3-B458-EF6EDC37B6F8}" srcOrd="0" destOrd="0" presId="urn:microsoft.com/office/officeart/2005/8/layout/pyramid2"/>
    <dgm:cxn modelId="{9CA0B945-067F-4976-A89D-0B7687535ADF}" srcId="{550DA5DD-960A-4ADB-AF3F-64739A4C84D4}" destId="{022891B5-4702-4C11-B25B-2BEC1866EFBA}" srcOrd="0" destOrd="0" parTransId="{10DAAD2D-FAFA-452A-8407-2A9D798B00DE}" sibTransId="{20F7260A-B115-4FF7-A1F9-345505C3A8D8}"/>
    <dgm:cxn modelId="{CFD4E95E-0E59-45AC-9A3E-1BC8BE03B6AF}" srcId="{550DA5DD-960A-4ADB-AF3F-64739A4C84D4}" destId="{A787BEFE-BCE3-427E-B948-A52E1FB5657D}" srcOrd="5" destOrd="0" parTransId="{7E013A5E-7277-4840-8F52-430B3C7E7F69}" sibTransId="{5D4AD771-1487-4D95-98DA-884AD3FB4337}"/>
    <dgm:cxn modelId="{AB6A5925-862B-4264-8252-8E792440EE81}" type="presParOf" srcId="{2A01AD26-AFB2-43C7-A0BD-DDA43F5DC625}" destId="{8F4D1382-75D7-44E1-A702-75B763D79CC6}" srcOrd="0" destOrd="0" presId="urn:microsoft.com/office/officeart/2005/8/layout/pyramid2"/>
    <dgm:cxn modelId="{6003F004-5BFD-49D0-A90A-E1830805B33B}" type="presParOf" srcId="{2A01AD26-AFB2-43C7-A0BD-DDA43F5DC625}" destId="{C359D488-912F-4D0C-B077-B6249B6F900B}" srcOrd="1" destOrd="0" presId="urn:microsoft.com/office/officeart/2005/8/layout/pyramid2"/>
    <dgm:cxn modelId="{990D0961-D55E-439C-9565-860C09024E06}" type="presParOf" srcId="{C359D488-912F-4D0C-B077-B6249B6F900B}" destId="{57667416-5A9E-49A3-8146-967859EA59A1}" srcOrd="0" destOrd="0" presId="urn:microsoft.com/office/officeart/2005/8/layout/pyramid2"/>
    <dgm:cxn modelId="{8BD9A1DC-61B6-4BD9-8FF0-F2D586000CF9}" type="presParOf" srcId="{C359D488-912F-4D0C-B077-B6249B6F900B}" destId="{DADEE091-01EB-41D8-BD5E-73049BE95CEC}" srcOrd="1" destOrd="0" presId="urn:microsoft.com/office/officeart/2005/8/layout/pyramid2"/>
    <dgm:cxn modelId="{EF79890F-7500-46F4-BDD1-5D813EB20737}" type="presParOf" srcId="{C359D488-912F-4D0C-B077-B6249B6F900B}" destId="{7B169DBF-10C2-4755-9293-7E041DEC5001}" srcOrd="2" destOrd="0" presId="urn:microsoft.com/office/officeart/2005/8/layout/pyramid2"/>
    <dgm:cxn modelId="{DE2C762F-A1EB-45AF-B4FD-009139155D7B}" type="presParOf" srcId="{C359D488-912F-4D0C-B077-B6249B6F900B}" destId="{46075FE6-A662-45EB-ACA9-F8DCA438D531}" srcOrd="3" destOrd="0" presId="urn:microsoft.com/office/officeart/2005/8/layout/pyramid2"/>
    <dgm:cxn modelId="{02C38CE0-B0C0-4668-846E-EFD2490FDB3E}" type="presParOf" srcId="{C359D488-912F-4D0C-B077-B6249B6F900B}" destId="{BA99AA66-972A-415B-83FB-872ED946001E}" srcOrd="4" destOrd="0" presId="urn:microsoft.com/office/officeart/2005/8/layout/pyramid2"/>
    <dgm:cxn modelId="{CFD59190-51A0-40B1-8361-9BD846DA3073}" type="presParOf" srcId="{C359D488-912F-4D0C-B077-B6249B6F900B}" destId="{A7187CCA-C04F-48F6-B804-6CBE5BC517C6}" srcOrd="5" destOrd="0" presId="urn:microsoft.com/office/officeart/2005/8/layout/pyramid2"/>
    <dgm:cxn modelId="{BF789C34-5F67-44AB-BB34-B314083DB1C3}" type="presParOf" srcId="{C359D488-912F-4D0C-B077-B6249B6F900B}" destId="{53B682E3-0818-451B-9B5F-88609A38F2E3}" srcOrd="6" destOrd="0" presId="urn:microsoft.com/office/officeart/2005/8/layout/pyramid2"/>
    <dgm:cxn modelId="{46389B59-B562-401C-9B5C-26D65EE568ED}" type="presParOf" srcId="{C359D488-912F-4D0C-B077-B6249B6F900B}" destId="{2F284247-A520-491B-8E40-38A3710BAA7E}" srcOrd="7" destOrd="0" presId="urn:microsoft.com/office/officeart/2005/8/layout/pyramid2"/>
    <dgm:cxn modelId="{64D0ECAB-D1FE-40FC-B8A2-ED409B002938}" type="presParOf" srcId="{C359D488-912F-4D0C-B077-B6249B6F900B}" destId="{97D1C112-835E-4FC8-9B1B-37D0B3CA29BC}" srcOrd="8" destOrd="0" presId="urn:microsoft.com/office/officeart/2005/8/layout/pyramid2"/>
    <dgm:cxn modelId="{0435BE0E-70DF-45C1-9AEF-BB1DB86DCAC1}" type="presParOf" srcId="{C359D488-912F-4D0C-B077-B6249B6F900B}" destId="{77081D47-5F32-45F7-BBB5-6C07599AA61C}" srcOrd="9" destOrd="0" presId="urn:microsoft.com/office/officeart/2005/8/layout/pyramid2"/>
    <dgm:cxn modelId="{D29CD124-B203-4889-8BA9-E17B11CBEB17}" type="presParOf" srcId="{C359D488-912F-4D0C-B077-B6249B6F900B}" destId="{9DAD360F-B773-46F3-B458-EF6EDC37B6F8}" srcOrd="10" destOrd="0" presId="urn:microsoft.com/office/officeart/2005/8/layout/pyramid2"/>
    <dgm:cxn modelId="{A38C2AA8-8028-4084-A11C-551D1C5483F8}" type="presParOf" srcId="{C359D488-912F-4D0C-B077-B6249B6F900B}" destId="{859AABEC-0A5F-4D88-BDA0-9C5DB574ACFF}" srcOrd="11" destOrd="0" presId="urn:microsoft.com/office/officeart/2005/8/layout/pyramid2"/>
    <dgm:cxn modelId="{068ACBC9-6AD1-47FA-BC18-C19961328C08}" type="presParOf" srcId="{C359D488-912F-4D0C-B077-B6249B6F900B}" destId="{C30E3B0F-C303-41E3-A018-DAEF8A81093F}" srcOrd="12" destOrd="0" presId="urn:microsoft.com/office/officeart/2005/8/layout/pyramid2"/>
    <dgm:cxn modelId="{4BC5DD0F-45B7-4879-A747-3963A7B37B4E}" type="presParOf" srcId="{C359D488-912F-4D0C-B077-B6249B6F900B}" destId="{8080D650-AE89-420D-98CC-429B993F431D}" srcOrd="13" destOrd="0" presId="urn:microsoft.com/office/officeart/2005/8/layout/pyramid2"/>
    <dgm:cxn modelId="{FAEEBEE8-F3CE-4036-928D-0E8F7A332709}" type="presParOf" srcId="{C359D488-912F-4D0C-B077-B6249B6F900B}" destId="{CE62A348-ABD8-4460-B8EC-C47952E24029}" srcOrd="14" destOrd="0" presId="urn:microsoft.com/office/officeart/2005/8/layout/pyramid2"/>
    <dgm:cxn modelId="{CF004C47-4DC5-469D-8ABB-26265C13CB15}" type="presParOf" srcId="{C359D488-912F-4D0C-B077-B6249B6F900B}" destId="{3B483B38-4DED-4DE0-AA2F-57376B7641AA}" srcOrd="15" destOrd="0" presId="urn:microsoft.com/office/officeart/2005/8/layout/pyramid2"/>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19C6BE38-6B71-4B4B-A5A0-D191CF24008E}" type="doc">
      <dgm:prSet loTypeId="urn:microsoft.com/office/officeart/2005/8/layout/hProcess7" loCatId="process" qsTypeId="urn:microsoft.com/office/officeart/2005/8/quickstyle/simple1" qsCatId="simple" csTypeId="urn:microsoft.com/office/officeart/2005/8/colors/accent5_5" csCatId="accent5" phldr="1"/>
      <dgm:spPr/>
      <dgm:t>
        <a:bodyPr/>
        <a:lstStyle/>
        <a:p>
          <a:endParaRPr lang="tr-TR"/>
        </a:p>
      </dgm:t>
    </dgm:pt>
    <dgm:pt modelId="{78F4C90D-DBF9-4400-B717-9035B829D12A}">
      <dgm:prSet phldrT="[Metin]"/>
      <dgm:spPr/>
      <dgm:t>
        <a:bodyPr/>
        <a:lstStyle/>
        <a:p>
          <a:pPr algn="ctr"/>
          <a:r>
            <a:rPr lang="tr-TR" dirty="0" smtClean="0"/>
            <a:t> </a:t>
          </a:r>
          <a:r>
            <a:rPr lang="tr-TR" dirty="0" smtClean="0">
              <a:latin typeface="Calibri" pitchFamily="34" charset="0"/>
            </a:rPr>
            <a:t>UNUTMAYI AZALTMAK İÇİN</a:t>
          </a:r>
          <a:endParaRPr lang="tr-TR" dirty="0">
            <a:latin typeface="Calibri" pitchFamily="34" charset="0"/>
          </a:endParaRPr>
        </a:p>
      </dgm:t>
    </dgm:pt>
    <dgm:pt modelId="{42F1B6BA-85D4-4EE8-A426-7B9B225D670F}" type="parTrans" cxnId="{89BCBF93-9032-45D8-BD6C-7E8118E60D10}">
      <dgm:prSet/>
      <dgm:spPr/>
      <dgm:t>
        <a:bodyPr/>
        <a:lstStyle/>
        <a:p>
          <a:endParaRPr lang="tr-TR"/>
        </a:p>
      </dgm:t>
    </dgm:pt>
    <dgm:pt modelId="{06ED3A0E-1F0B-47EF-AD41-F395867CB3C6}" type="sibTrans" cxnId="{89BCBF93-9032-45D8-BD6C-7E8118E60D10}">
      <dgm:prSet/>
      <dgm:spPr/>
      <dgm:t>
        <a:bodyPr/>
        <a:lstStyle/>
        <a:p>
          <a:endParaRPr lang="tr-TR"/>
        </a:p>
      </dgm:t>
    </dgm:pt>
    <dgm:pt modelId="{8670D75C-DC12-4BEA-B02A-487F4AF7D426}">
      <dgm:prSet phldrT="[Metin]"/>
      <dgm:spPr/>
      <dgm:t>
        <a:bodyPr/>
        <a:lstStyle/>
        <a:p>
          <a:endParaRPr lang="tr-TR" dirty="0" smtClean="0">
            <a:latin typeface="Arial" pitchFamily="34" charset="0"/>
            <a:cs typeface="Arial" pitchFamily="34" charset="0"/>
          </a:endParaRPr>
        </a:p>
        <a:p>
          <a:r>
            <a:rPr lang="tr-TR" dirty="0" smtClean="0">
              <a:latin typeface="Arial" pitchFamily="34" charset="0"/>
              <a:cs typeface="Arial" pitchFamily="34" charset="0"/>
            </a:rPr>
            <a:t>Etkili öğrenme yöntemlerini kullanalım.</a:t>
          </a:r>
          <a:endParaRPr lang="tr-TR" dirty="0">
            <a:latin typeface="Arial" pitchFamily="34" charset="0"/>
            <a:cs typeface="Arial" pitchFamily="34" charset="0"/>
          </a:endParaRPr>
        </a:p>
      </dgm:t>
    </dgm:pt>
    <dgm:pt modelId="{E3763E73-0CDA-4B51-8EEA-7702176CC720}" type="parTrans" cxnId="{1C9C9FF5-296A-4A03-AD2A-3B073F9F1D8C}">
      <dgm:prSet/>
      <dgm:spPr/>
      <dgm:t>
        <a:bodyPr/>
        <a:lstStyle/>
        <a:p>
          <a:endParaRPr lang="tr-TR"/>
        </a:p>
      </dgm:t>
    </dgm:pt>
    <dgm:pt modelId="{41BE7DBE-9B7B-434F-91E8-CD7E8DDC3437}" type="sibTrans" cxnId="{1C9C9FF5-296A-4A03-AD2A-3B073F9F1D8C}">
      <dgm:prSet/>
      <dgm:spPr/>
      <dgm:t>
        <a:bodyPr/>
        <a:lstStyle/>
        <a:p>
          <a:endParaRPr lang="tr-TR"/>
        </a:p>
      </dgm:t>
    </dgm:pt>
    <dgm:pt modelId="{F0146038-63BC-44BF-B615-74E8B9915585}">
      <dgm:prSet/>
      <dgm:spPr/>
      <dgm:t>
        <a:bodyPr/>
        <a:lstStyle/>
        <a:p>
          <a:r>
            <a:rPr lang="tr-TR" dirty="0" smtClean="0">
              <a:latin typeface="Arial" pitchFamily="34" charset="0"/>
              <a:cs typeface="Arial" pitchFamily="34" charset="0"/>
            </a:rPr>
            <a:t>Öğrendiklerimize ilk 24 saat içinde mutlaka tekrar edip pekiştirelim.</a:t>
          </a:r>
          <a:endParaRPr lang="tr-TR" dirty="0">
            <a:latin typeface="Arial" pitchFamily="34" charset="0"/>
            <a:cs typeface="Arial" pitchFamily="34" charset="0"/>
          </a:endParaRPr>
        </a:p>
      </dgm:t>
    </dgm:pt>
    <dgm:pt modelId="{251851A2-1CE4-452D-B066-C9B72F7B2F9A}" type="parTrans" cxnId="{94EAFE63-F294-4DE1-9DF1-A7803F08867A}">
      <dgm:prSet/>
      <dgm:spPr/>
      <dgm:t>
        <a:bodyPr/>
        <a:lstStyle/>
        <a:p>
          <a:endParaRPr lang="tr-TR"/>
        </a:p>
      </dgm:t>
    </dgm:pt>
    <dgm:pt modelId="{96BE6F5F-F680-4666-9E7C-9F5AD83D5C47}" type="sibTrans" cxnId="{94EAFE63-F294-4DE1-9DF1-A7803F08867A}">
      <dgm:prSet/>
      <dgm:spPr/>
      <dgm:t>
        <a:bodyPr/>
        <a:lstStyle/>
        <a:p>
          <a:endParaRPr lang="tr-TR"/>
        </a:p>
      </dgm:t>
    </dgm:pt>
    <dgm:pt modelId="{25E5C640-3078-4FA6-AFA4-23846A6BD82C}" type="pres">
      <dgm:prSet presAssocID="{19C6BE38-6B71-4B4B-A5A0-D191CF24008E}" presName="Name0" presStyleCnt="0">
        <dgm:presLayoutVars>
          <dgm:dir/>
          <dgm:animLvl val="lvl"/>
          <dgm:resizeHandles val="exact"/>
        </dgm:presLayoutVars>
      </dgm:prSet>
      <dgm:spPr/>
      <dgm:t>
        <a:bodyPr/>
        <a:lstStyle/>
        <a:p>
          <a:endParaRPr lang="tr-TR"/>
        </a:p>
      </dgm:t>
    </dgm:pt>
    <dgm:pt modelId="{FD40B958-CA3A-4955-9D80-D393B994ACFC}" type="pres">
      <dgm:prSet presAssocID="{78F4C90D-DBF9-4400-B717-9035B829D12A}" presName="compositeNode" presStyleCnt="0">
        <dgm:presLayoutVars>
          <dgm:bulletEnabled val="1"/>
        </dgm:presLayoutVars>
      </dgm:prSet>
      <dgm:spPr/>
    </dgm:pt>
    <dgm:pt modelId="{6E268102-0DDA-4CD6-AEA2-F2894A735108}" type="pres">
      <dgm:prSet presAssocID="{78F4C90D-DBF9-4400-B717-9035B829D12A}" presName="bgRect" presStyleLbl="node1" presStyleIdx="0" presStyleCnt="1" custScaleX="92000" custScaleY="112179"/>
      <dgm:spPr/>
      <dgm:t>
        <a:bodyPr/>
        <a:lstStyle/>
        <a:p>
          <a:endParaRPr lang="tr-TR"/>
        </a:p>
      </dgm:t>
    </dgm:pt>
    <dgm:pt modelId="{5FD8C7A5-1514-40F4-87C1-C9143FFEDF23}" type="pres">
      <dgm:prSet presAssocID="{78F4C90D-DBF9-4400-B717-9035B829D12A}" presName="parentNode" presStyleLbl="node1" presStyleIdx="0" presStyleCnt="1">
        <dgm:presLayoutVars>
          <dgm:chMax val="0"/>
          <dgm:bulletEnabled val="1"/>
        </dgm:presLayoutVars>
      </dgm:prSet>
      <dgm:spPr/>
      <dgm:t>
        <a:bodyPr/>
        <a:lstStyle/>
        <a:p>
          <a:endParaRPr lang="tr-TR"/>
        </a:p>
      </dgm:t>
    </dgm:pt>
    <dgm:pt modelId="{AAF5BDA5-3655-4466-8263-1E9905B034BF}" type="pres">
      <dgm:prSet presAssocID="{78F4C90D-DBF9-4400-B717-9035B829D12A}" presName="childNode" presStyleLbl="node1" presStyleIdx="0" presStyleCnt="1">
        <dgm:presLayoutVars>
          <dgm:bulletEnabled val="1"/>
        </dgm:presLayoutVars>
      </dgm:prSet>
      <dgm:spPr/>
      <dgm:t>
        <a:bodyPr/>
        <a:lstStyle/>
        <a:p>
          <a:endParaRPr lang="tr-TR"/>
        </a:p>
      </dgm:t>
    </dgm:pt>
  </dgm:ptLst>
  <dgm:cxnLst>
    <dgm:cxn modelId="{E22ECC19-BD1B-4966-928D-481F0DC7B1C1}" type="presOf" srcId="{78F4C90D-DBF9-4400-B717-9035B829D12A}" destId="{6E268102-0DDA-4CD6-AEA2-F2894A735108}" srcOrd="0" destOrd="0" presId="urn:microsoft.com/office/officeart/2005/8/layout/hProcess7"/>
    <dgm:cxn modelId="{45687F89-E49E-4817-A9AE-4EF3AC0CE4C3}" type="presOf" srcId="{8670D75C-DC12-4BEA-B02A-487F4AF7D426}" destId="{AAF5BDA5-3655-4466-8263-1E9905B034BF}" srcOrd="0" destOrd="0" presId="urn:microsoft.com/office/officeart/2005/8/layout/hProcess7"/>
    <dgm:cxn modelId="{1C9C9FF5-296A-4A03-AD2A-3B073F9F1D8C}" srcId="{78F4C90D-DBF9-4400-B717-9035B829D12A}" destId="{8670D75C-DC12-4BEA-B02A-487F4AF7D426}" srcOrd="0" destOrd="0" parTransId="{E3763E73-0CDA-4B51-8EEA-7702176CC720}" sibTransId="{41BE7DBE-9B7B-434F-91E8-CD7E8DDC3437}"/>
    <dgm:cxn modelId="{358A2D1F-2791-409D-B4EB-DB5996C463C6}" type="presOf" srcId="{19C6BE38-6B71-4B4B-A5A0-D191CF24008E}" destId="{25E5C640-3078-4FA6-AFA4-23846A6BD82C}" srcOrd="0" destOrd="0" presId="urn:microsoft.com/office/officeart/2005/8/layout/hProcess7"/>
    <dgm:cxn modelId="{D903FD84-A597-41F7-8D93-3F12F5F5DC11}" type="presOf" srcId="{78F4C90D-DBF9-4400-B717-9035B829D12A}" destId="{5FD8C7A5-1514-40F4-87C1-C9143FFEDF23}" srcOrd="1" destOrd="0" presId="urn:microsoft.com/office/officeart/2005/8/layout/hProcess7"/>
    <dgm:cxn modelId="{89BCBF93-9032-45D8-BD6C-7E8118E60D10}" srcId="{19C6BE38-6B71-4B4B-A5A0-D191CF24008E}" destId="{78F4C90D-DBF9-4400-B717-9035B829D12A}" srcOrd="0" destOrd="0" parTransId="{42F1B6BA-85D4-4EE8-A426-7B9B225D670F}" sibTransId="{06ED3A0E-1F0B-47EF-AD41-F395867CB3C6}"/>
    <dgm:cxn modelId="{294F6DAC-6CA0-40C7-A28C-1215C0280A4B}" type="presOf" srcId="{F0146038-63BC-44BF-B615-74E8B9915585}" destId="{AAF5BDA5-3655-4466-8263-1E9905B034BF}" srcOrd="0" destOrd="1" presId="urn:microsoft.com/office/officeart/2005/8/layout/hProcess7"/>
    <dgm:cxn modelId="{94EAFE63-F294-4DE1-9DF1-A7803F08867A}" srcId="{78F4C90D-DBF9-4400-B717-9035B829D12A}" destId="{F0146038-63BC-44BF-B615-74E8B9915585}" srcOrd="1" destOrd="0" parTransId="{251851A2-1CE4-452D-B066-C9B72F7B2F9A}" sibTransId="{96BE6F5F-F680-4666-9E7C-9F5AD83D5C47}"/>
    <dgm:cxn modelId="{B96BA935-5332-41CF-B48A-60889E007D7A}" type="presParOf" srcId="{25E5C640-3078-4FA6-AFA4-23846A6BD82C}" destId="{FD40B958-CA3A-4955-9D80-D393B994ACFC}" srcOrd="0" destOrd="0" presId="urn:microsoft.com/office/officeart/2005/8/layout/hProcess7"/>
    <dgm:cxn modelId="{48591D2E-E995-4818-ADB5-F2E2BCD98ECD}" type="presParOf" srcId="{FD40B958-CA3A-4955-9D80-D393B994ACFC}" destId="{6E268102-0DDA-4CD6-AEA2-F2894A735108}" srcOrd="0" destOrd="0" presId="urn:microsoft.com/office/officeart/2005/8/layout/hProcess7"/>
    <dgm:cxn modelId="{112C53C3-E67E-4B6E-84C0-FE2F3BD129FA}" type="presParOf" srcId="{FD40B958-CA3A-4955-9D80-D393B994ACFC}" destId="{5FD8C7A5-1514-40F4-87C1-C9143FFEDF23}" srcOrd="1" destOrd="0" presId="urn:microsoft.com/office/officeart/2005/8/layout/hProcess7"/>
    <dgm:cxn modelId="{282A3469-D361-4911-B598-9BAD67B419A5}" type="presParOf" srcId="{FD40B958-CA3A-4955-9D80-D393B994ACFC}" destId="{AAF5BDA5-3655-4466-8263-1E9905B034BF}" srcOrd="2" destOrd="0" presId="urn:microsoft.com/office/officeart/2005/8/layout/hProcess7"/>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0C91E001-F64E-4F7C-AD64-D816293672F5}" type="doc">
      <dgm:prSet loTypeId="urn:microsoft.com/office/officeart/2005/8/layout/default#1" loCatId="list" qsTypeId="urn:microsoft.com/office/officeart/2005/8/quickstyle/3d7" qsCatId="3D" csTypeId="urn:microsoft.com/office/officeart/2005/8/colors/colorful1#4" csCatId="colorful" phldr="1"/>
      <dgm:spPr/>
      <dgm:t>
        <a:bodyPr/>
        <a:lstStyle/>
        <a:p>
          <a:endParaRPr lang="tr-TR"/>
        </a:p>
      </dgm:t>
    </dgm:pt>
    <dgm:pt modelId="{85E90C5B-E033-4037-8D54-CFDBBCB84370}">
      <dgm:prSet phldrT="[Metin]"/>
      <dgm:spPr/>
      <dgm:t>
        <a:bodyPr/>
        <a:lstStyle/>
        <a:p>
          <a:r>
            <a:rPr lang="tr-TR" i="0" u="none">
              <a:latin typeface="Bookman Old Style" panose="02050604050505020204" pitchFamily="18" charset="0"/>
            </a:rPr>
            <a:t>Çalışmam gerektiğini biliyorum ama çalışamıyorum.</a:t>
          </a:r>
        </a:p>
      </dgm:t>
    </dgm:pt>
    <dgm:pt modelId="{000D7763-56DC-409A-8A4D-5D4E5065C5FD}" type="parTrans" cxnId="{40D3E86F-837A-4A91-8589-6CB6D4DE1477}">
      <dgm:prSet/>
      <dgm:spPr/>
      <dgm:t>
        <a:bodyPr/>
        <a:lstStyle/>
        <a:p>
          <a:endParaRPr lang="tr-TR"/>
        </a:p>
      </dgm:t>
    </dgm:pt>
    <dgm:pt modelId="{B5A705C4-EB1B-4EE9-B143-941CEDA072EA}" type="sibTrans" cxnId="{40D3E86F-837A-4A91-8589-6CB6D4DE1477}">
      <dgm:prSet/>
      <dgm:spPr/>
      <dgm:t>
        <a:bodyPr/>
        <a:lstStyle/>
        <a:p>
          <a:endParaRPr lang="tr-TR"/>
        </a:p>
      </dgm:t>
    </dgm:pt>
    <dgm:pt modelId="{0175DFBA-A536-45B9-B3EB-A28FF0AAB5F0}">
      <dgm:prSet phldrT="[Metin]"/>
      <dgm:spPr/>
      <dgm:t>
        <a:bodyPr/>
        <a:lstStyle/>
        <a:p>
          <a:r>
            <a:rPr lang="tr-TR" i="0" u="none">
              <a:latin typeface="Bookman Old Style" panose="02050604050505020204" pitchFamily="18" charset="0"/>
            </a:rPr>
            <a:t>Kitabımı açıyorum ve kitaba bakarak öylece duruyorum.</a:t>
          </a:r>
        </a:p>
      </dgm:t>
    </dgm:pt>
    <dgm:pt modelId="{5ADD6ACC-A66C-4F6E-BE56-716497D0F2E5}" type="parTrans" cxnId="{02EE1E51-D550-4CA3-A2A2-62318B983E67}">
      <dgm:prSet/>
      <dgm:spPr/>
      <dgm:t>
        <a:bodyPr/>
        <a:lstStyle/>
        <a:p>
          <a:endParaRPr lang="tr-TR"/>
        </a:p>
      </dgm:t>
    </dgm:pt>
    <dgm:pt modelId="{983C3912-CD7F-4002-BB6F-EF1385E313FD}" type="sibTrans" cxnId="{02EE1E51-D550-4CA3-A2A2-62318B983E67}">
      <dgm:prSet/>
      <dgm:spPr/>
      <dgm:t>
        <a:bodyPr/>
        <a:lstStyle/>
        <a:p>
          <a:endParaRPr lang="tr-TR"/>
        </a:p>
      </dgm:t>
    </dgm:pt>
    <dgm:pt modelId="{CAFB21C9-BFA0-4094-98BC-5068D7EE31B2}">
      <dgm:prSet phldrT="[Metin]"/>
      <dgm:spPr/>
      <dgm:t>
        <a:bodyPr/>
        <a:lstStyle/>
        <a:p>
          <a:r>
            <a:rPr lang="tr-TR" i="0" u="none">
              <a:latin typeface="Bookman Old Style" panose="02050604050505020204" pitchFamily="18" charset="0"/>
            </a:rPr>
            <a:t>Bilmiyorum neden bir türlü dersin başına oturamıyorum.</a:t>
          </a:r>
        </a:p>
      </dgm:t>
    </dgm:pt>
    <dgm:pt modelId="{067B70B4-BC07-4C26-B6C3-21CC3CB1255B}" type="parTrans" cxnId="{388F2A15-B937-4144-AD31-B42BEB79AEC8}">
      <dgm:prSet/>
      <dgm:spPr/>
      <dgm:t>
        <a:bodyPr/>
        <a:lstStyle/>
        <a:p>
          <a:endParaRPr lang="tr-TR"/>
        </a:p>
      </dgm:t>
    </dgm:pt>
    <dgm:pt modelId="{120CB382-3FE3-40CF-9EB1-23E0208AB0AC}" type="sibTrans" cxnId="{388F2A15-B937-4144-AD31-B42BEB79AEC8}">
      <dgm:prSet/>
      <dgm:spPr/>
      <dgm:t>
        <a:bodyPr/>
        <a:lstStyle/>
        <a:p>
          <a:endParaRPr lang="tr-TR"/>
        </a:p>
      </dgm:t>
    </dgm:pt>
    <dgm:pt modelId="{4D2AF955-5D3D-4FC7-B26A-42B488A6385D}">
      <dgm:prSet phldrT="[Metin]"/>
      <dgm:spPr/>
      <dgm:t>
        <a:bodyPr/>
        <a:lstStyle/>
        <a:p>
          <a:r>
            <a:rPr lang="tr-TR" i="0" u="none">
              <a:latin typeface="Bookman Old Style" panose="02050604050505020204" pitchFamily="18" charset="0"/>
            </a:rPr>
            <a:t>Yani bunu yapmak şart mı?</a:t>
          </a:r>
        </a:p>
      </dgm:t>
    </dgm:pt>
    <dgm:pt modelId="{C4BCD748-4334-463B-BE25-787AA9F76BD5}" type="parTrans" cxnId="{A37BBDBA-48F1-40D3-A919-E3F2FFE8A90D}">
      <dgm:prSet/>
      <dgm:spPr/>
      <dgm:t>
        <a:bodyPr/>
        <a:lstStyle/>
        <a:p>
          <a:endParaRPr lang="tr-TR"/>
        </a:p>
      </dgm:t>
    </dgm:pt>
    <dgm:pt modelId="{CD587DB0-B161-40E3-928F-861CC6FEDDE3}" type="sibTrans" cxnId="{A37BBDBA-48F1-40D3-A919-E3F2FFE8A90D}">
      <dgm:prSet/>
      <dgm:spPr/>
      <dgm:t>
        <a:bodyPr/>
        <a:lstStyle/>
        <a:p>
          <a:endParaRPr lang="tr-TR"/>
        </a:p>
      </dgm:t>
    </dgm:pt>
    <dgm:pt modelId="{185EF716-CCC3-41BA-86D6-224CB8441122}">
      <dgm:prSet phldrT="[Metin]"/>
      <dgm:spPr/>
      <dgm:t>
        <a:bodyPr/>
        <a:lstStyle/>
        <a:p>
          <a:r>
            <a:rPr lang="tr-TR" i="0" u="none">
              <a:latin typeface="Bookman Old Style" panose="02050604050505020204" pitchFamily="18" charset="0"/>
            </a:rPr>
            <a:t>Şimdi bu sınavı yapamazsam aileme ne derim?</a:t>
          </a:r>
        </a:p>
      </dgm:t>
    </dgm:pt>
    <dgm:pt modelId="{BFB60627-B0E9-44E1-9339-843A49D7AB8F}" type="parTrans" cxnId="{CB8901C0-9361-4B11-8595-E6B785012EB3}">
      <dgm:prSet/>
      <dgm:spPr/>
      <dgm:t>
        <a:bodyPr/>
        <a:lstStyle/>
        <a:p>
          <a:endParaRPr lang="tr-TR"/>
        </a:p>
      </dgm:t>
    </dgm:pt>
    <dgm:pt modelId="{2F7B76FA-C2E8-4044-B07B-1A863B6B7B11}" type="sibTrans" cxnId="{CB8901C0-9361-4B11-8595-E6B785012EB3}">
      <dgm:prSet/>
      <dgm:spPr/>
      <dgm:t>
        <a:bodyPr/>
        <a:lstStyle/>
        <a:p>
          <a:endParaRPr lang="tr-TR"/>
        </a:p>
      </dgm:t>
    </dgm:pt>
    <dgm:pt modelId="{9252A786-4BF5-4F32-9913-8B89F681ABC4}">
      <dgm:prSet phldrT="[Metin]"/>
      <dgm:spPr/>
      <dgm:t>
        <a:bodyPr/>
        <a:lstStyle/>
        <a:p>
          <a:r>
            <a:rPr lang="tr-TR" i="0" u="none">
              <a:latin typeface="Bookman Old Style" panose="02050604050505020204" pitchFamily="18" charset="0"/>
            </a:rPr>
            <a:t>Herkes ders çalış dediği için çalışmak istemiyorum.</a:t>
          </a:r>
        </a:p>
      </dgm:t>
    </dgm:pt>
    <dgm:pt modelId="{7F7A7192-3CB9-4324-A9EC-3D12C5D649EE}" type="parTrans" cxnId="{61A8D896-10D0-41A4-AABE-A0CBDA15B71C}">
      <dgm:prSet/>
      <dgm:spPr/>
      <dgm:t>
        <a:bodyPr/>
        <a:lstStyle/>
        <a:p>
          <a:endParaRPr lang="tr-TR"/>
        </a:p>
      </dgm:t>
    </dgm:pt>
    <dgm:pt modelId="{CB9EA790-BFE8-4044-BFAE-35FD02237D5A}" type="sibTrans" cxnId="{61A8D896-10D0-41A4-AABE-A0CBDA15B71C}">
      <dgm:prSet/>
      <dgm:spPr/>
      <dgm:t>
        <a:bodyPr/>
        <a:lstStyle/>
        <a:p>
          <a:endParaRPr lang="tr-TR"/>
        </a:p>
      </dgm:t>
    </dgm:pt>
    <dgm:pt modelId="{B8D13883-044A-4F74-A822-93D1404EA340}">
      <dgm:prSet phldrT="[Metin]"/>
      <dgm:spPr/>
      <dgm:t>
        <a:bodyPr/>
        <a:lstStyle/>
        <a:p>
          <a:r>
            <a:rPr lang="tr-TR" i="0" u="none">
              <a:latin typeface="Bookman Old Style" panose="02050604050505020204" pitchFamily="18" charset="0"/>
            </a:rPr>
            <a:t>İçimden güçlü bir istek gelmiyor ya da bazen çok istememe rağmen eve gidince vazgeçiyorum.</a:t>
          </a:r>
        </a:p>
      </dgm:t>
    </dgm:pt>
    <dgm:pt modelId="{5079C055-49C6-4599-B291-E064F6B230EF}" type="parTrans" cxnId="{E46DDD2F-CF30-4517-A564-C7B20AE0FCDD}">
      <dgm:prSet/>
      <dgm:spPr/>
      <dgm:t>
        <a:bodyPr/>
        <a:lstStyle/>
        <a:p>
          <a:endParaRPr lang="tr-TR"/>
        </a:p>
      </dgm:t>
    </dgm:pt>
    <dgm:pt modelId="{D0ED4638-F14C-4177-ACCF-E42D84152086}" type="sibTrans" cxnId="{E46DDD2F-CF30-4517-A564-C7B20AE0FCDD}">
      <dgm:prSet/>
      <dgm:spPr/>
      <dgm:t>
        <a:bodyPr/>
        <a:lstStyle/>
        <a:p>
          <a:endParaRPr lang="tr-TR"/>
        </a:p>
      </dgm:t>
    </dgm:pt>
    <dgm:pt modelId="{D085928E-8F85-4D0B-995A-D0A6BC55A3C7}" type="pres">
      <dgm:prSet presAssocID="{0C91E001-F64E-4F7C-AD64-D816293672F5}" presName="diagram" presStyleCnt="0">
        <dgm:presLayoutVars>
          <dgm:dir/>
          <dgm:resizeHandles val="exact"/>
        </dgm:presLayoutVars>
      </dgm:prSet>
      <dgm:spPr/>
      <dgm:t>
        <a:bodyPr/>
        <a:lstStyle/>
        <a:p>
          <a:endParaRPr lang="tr-TR"/>
        </a:p>
      </dgm:t>
    </dgm:pt>
    <dgm:pt modelId="{F5B0A228-2904-482D-9CF3-29298FE9664B}" type="pres">
      <dgm:prSet presAssocID="{85E90C5B-E033-4037-8D54-CFDBBCB84370}" presName="node" presStyleLbl="node1" presStyleIdx="0" presStyleCnt="7">
        <dgm:presLayoutVars>
          <dgm:bulletEnabled val="1"/>
        </dgm:presLayoutVars>
      </dgm:prSet>
      <dgm:spPr/>
      <dgm:t>
        <a:bodyPr/>
        <a:lstStyle/>
        <a:p>
          <a:endParaRPr lang="tr-TR"/>
        </a:p>
      </dgm:t>
    </dgm:pt>
    <dgm:pt modelId="{480BFE4D-4D12-456E-A03D-2F7C1017B8F3}" type="pres">
      <dgm:prSet presAssocID="{B5A705C4-EB1B-4EE9-B143-941CEDA072EA}" presName="sibTrans" presStyleCnt="0"/>
      <dgm:spPr/>
    </dgm:pt>
    <dgm:pt modelId="{89EE96B9-CCEC-4E91-B9FD-A957B9970CAB}" type="pres">
      <dgm:prSet presAssocID="{0175DFBA-A536-45B9-B3EB-A28FF0AAB5F0}" presName="node" presStyleLbl="node1" presStyleIdx="1" presStyleCnt="7">
        <dgm:presLayoutVars>
          <dgm:bulletEnabled val="1"/>
        </dgm:presLayoutVars>
      </dgm:prSet>
      <dgm:spPr/>
      <dgm:t>
        <a:bodyPr/>
        <a:lstStyle/>
        <a:p>
          <a:endParaRPr lang="tr-TR"/>
        </a:p>
      </dgm:t>
    </dgm:pt>
    <dgm:pt modelId="{EA0BEA2A-AF43-4875-BC94-545975A7A854}" type="pres">
      <dgm:prSet presAssocID="{983C3912-CD7F-4002-BB6F-EF1385E313FD}" presName="sibTrans" presStyleCnt="0"/>
      <dgm:spPr/>
    </dgm:pt>
    <dgm:pt modelId="{ED479FB8-9B58-4C16-9607-D3ECBB9781A8}" type="pres">
      <dgm:prSet presAssocID="{CAFB21C9-BFA0-4094-98BC-5068D7EE31B2}" presName="node" presStyleLbl="node1" presStyleIdx="2" presStyleCnt="7" custLinFactNeighborX="0">
        <dgm:presLayoutVars>
          <dgm:bulletEnabled val="1"/>
        </dgm:presLayoutVars>
      </dgm:prSet>
      <dgm:spPr/>
      <dgm:t>
        <a:bodyPr/>
        <a:lstStyle/>
        <a:p>
          <a:endParaRPr lang="tr-TR"/>
        </a:p>
      </dgm:t>
    </dgm:pt>
    <dgm:pt modelId="{4AA360F4-1124-42B1-9546-56F324898A34}" type="pres">
      <dgm:prSet presAssocID="{120CB382-3FE3-40CF-9EB1-23E0208AB0AC}" presName="sibTrans" presStyleCnt="0"/>
      <dgm:spPr/>
    </dgm:pt>
    <dgm:pt modelId="{C9D599A5-F946-453D-8859-A76B4E145D8C}" type="pres">
      <dgm:prSet presAssocID="{4D2AF955-5D3D-4FC7-B26A-42B488A6385D}" presName="node" presStyleLbl="node1" presStyleIdx="3" presStyleCnt="7">
        <dgm:presLayoutVars>
          <dgm:bulletEnabled val="1"/>
        </dgm:presLayoutVars>
      </dgm:prSet>
      <dgm:spPr/>
      <dgm:t>
        <a:bodyPr/>
        <a:lstStyle/>
        <a:p>
          <a:endParaRPr lang="tr-TR"/>
        </a:p>
      </dgm:t>
    </dgm:pt>
    <dgm:pt modelId="{6965EE9A-55A2-40FA-86F6-0E3CF53F6E2D}" type="pres">
      <dgm:prSet presAssocID="{CD587DB0-B161-40E3-928F-861CC6FEDDE3}" presName="sibTrans" presStyleCnt="0"/>
      <dgm:spPr/>
    </dgm:pt>
    <dgm:pt modelId="{72B41D24-C65F-4890-BEA0-D58831A4C53A}" type="pres">
      <dgm:prSet presAssocID="{185EF716-CCC3-41BA-86D6-224CB8441122}" presName="node" presStyleLbl="node1" presStyleIdx="4" presStyleCnt="7">
        <dgm:presLayoutVars>
          <dgm:bulletEnabled val="1"/>
        </dgm:presLayoutVars>
      </dgm:prSet>
      <dgm:spPr/>
      <dgm:t>
        <a:bodyPr/>
        <a:lstStyle/>
        <a:p>
          <a:endParaRPr lang="tr-TR"/>
        </a:p>
      </dgm:t>
    </dgm:pt>
    <dgm:pt modelId="{441DCC6D-BF9A-47A9-9D02-001B1910FF4B}" type="pres">
      <dgm:prSet presAssocID="{2F7B76FA-C2E8-4044-B07B-1A863B6B7B11}" presName="sibTrans" presStyleCnt="0"/>
      <dgm:spPr/>
    </dgm:pt>
    <dgm:pt modelId="{6F568358-CF0C-4406-B547-5D029E035CFD}" type="pres">
      <dgm:prSet presAssocID="{9252A786-4BF5-4F32-9913-8B89F681ABC4}" presName="node" presStyleLbl="node1" presStyleIdx="5" presStyleCnt="7">
        <dgm:presLayoutVars>
          <dgm:bulletEnabled val="1"/>
        </dgm:presLayoutVars>
      </dgm:prSet>
      <dgm:spPr/>
      <dgm:t>
        <a:bodyPr/>
        <a:lstStyle/>
        <a:p>
          <a:endParaRPr lang="tr-TR"/>
        </a:p>
      </dgm:t>
    </dgm:pt>
    <dgm:pt modelId="{28891CD6-F2BC-4184-AA4B-45197B7216F5}" type="pres">
      <dgm:prSet presAssocID="{CB9EA790-BFE8-4044-BFAE-35FD02237D5A}" presName="sibTrans" presStyleCnt="0"/>
      <dgm:spPr/>
    </dgm:pt>
    <dgm:pt modelId="{5AF137E1-2971-4578-8A33-EBD51003E655}" type="pres">
      <dgm:prSet presAssocID="{B8D13883-044A-4F74-A822-93D1404EA340}" presName="node" presStyleLbl="node1" presStyleIdx="6" presStyleCnt="7">
        <dgm:presLayoutVars>
          <dgm:bulletEnabled val="1"/>
        </dgm:presLayoutVars>
      </dgm:prSet>
      <dgm:spPr/>
      <dgm:t>
        <a:bodyPr/>
        <a:lstStyle/>
        <a:p>
          <a:endParaRPr lang="tr-TR"/>
        </a:p>
      </dgm:t>
    </dgm:pt>
  </dgm:ptLst>
  <dgm:cxnLst>
    <dgm:cxn modelId="{9662F2CF-2007-4DF7-8DB6-3052444D79CC}" type="presOf" srcId="{9252A786-4BF5-4F32-9913-8B89F681ABC4}" destId="{6F568358-CF0C-4406-B547-5D029E035CFD}" srcOrd="0" destOrd="0" presId="urn:microsoft.com/office/officeart/2005/8/layout/default#1"/>
    <dgm:cxn modelId="{1194658A-2429-4E37-950E-531918754031}" type="presOf" srcId="{CAFB21C9-BFA0-4094-98BC-5068D7EE31B2}" destId="{ED479FB8-9B58-4C16-9607-D3ECBB9781A8}" srcOrd="0" destOrd="0" presId="urn:microsoft.com/office/officeart/2005/8/layout/default#1"/>
    <dgm:cxn modelId="{99F343AF-952E-4C73-87E7-BE16258CB8D0}" type="presOf" srcId="{B8D13883-044A-4F74-A822-93D1404EA340}" destId="{5AF137E1-2971-4578-8A33-EBD51003E655}" srcOrd="0" destOrd="0" presId="urn:microsoft.com/office/officeart/2005/8/layout/default#1"/>
    <dgm:cxn modelId="{388F2A15-B937-4144-AD31-B42BEB79AEC8}" srcId="{0C91E001-F64E-4F7C-AD64-D816293672F5}" destId="{CAFB21C9-BFA0-4094-98BC-5068D7EE31B2}" srcOrd="2" destOrd="0" parTransId="{067B70B4-BC07-4C26-B6C3-21CC3CB1255B}" sibTransId="{120CB382-3FE3-40CF-9EB1-23E0208AB0AC}"/>
    <dgm:cxn modelId="{D04BD3E8-3147-457C-9E6F-8C0C1A1A50FF}" type="presOf" srcId="{4D2AF955-5D3D-4FC7-B26A-42B488A6385D}" destId="{C9D599A5-F946-453D-8859-A76B4E145D8C}" srcOrd="0" destOrd="0" presId="urn:microsoft.com/office/officeart/2005/8/layout/default#1"/>
    <dgm:cxn modelId="{E46DDD2F-CF30-4517-A564-C7B20AE0FCDD}" srcId="{0C91E001-F64E-4F7C-AD64-D816293672F5}" destId="{B8D13883-044A-4F74-A822-93D1404EA340}" srcOrd="6" destOrd="0" parTransId="{5079C055-49C6-4599-B291-E064F6B230EF}" sibTransId="{D0ED4638-F14C-4177-ACCF-E42D84152086}"/>
    <dgm:cxn modelId="{A37BBDBA-48F1-40D3-A919-E3F2FFE8A90D}" srcId="{0C91E001-F64E-4F7C-AD64-D816293672F5}" destId="{4D2AF955-5D3D-4FC7-B26A-42B488A6385D}" srcOrd="3" destOrd="0" parTransId="{C4BCD748-4334-463B-BE25-787AA9F76BD5}" sibTransId="{CD587DB0-B161-40E3-928F-861CC6FEDDE3}"/>
    <dgm:cxn modelId="{61A8D896-10D0-41A4-AABE-A0CBDA15B71C}" srcId="{0C91E001-F64E-4F7C-AD64-D816293672F5}" destId="{9252A786-4BF5-4F32-9913-8B89F681ABC4}" srcOrd="5" destOrd="0" parTransId="{7F7A7192-3CB9-4324-A9EC-3D12C5D649EE}" sibTransId="{CB9EA790-BFE8-4044-BFAE-35FD02237D5A}"/>
    <dgm:cxn modelId="{CB8901C0-9361-4B11-8595-E6B785012EB3}" srcId="{0C91E001-F64E-4F7C-AD64-D816293672F5}" destId="{185EF716-CCC3-41BA-86D6-224CB8441122}" srcOrd="4" destOrd="0" parTransId="{BFB60627-B0E9-44E1-9339-843A49D7AB8F}" sibTransId="{2F7B76FA-C2E8-4044-B07B-1A863B6B7B11}"/>
    <dgm:cxn modelId="{49F23741-27E1-40ED-94D6-401E62F205B5}" type="presOf" srcId="{0C91E001-F64E-4F7C-AD64-D816293672F5}" destId="{D085928E-8F85-4D0B-995A-D0A6BC55A3C7}" srcOrd="0" destOrd="0" presId="urn:microsoft.com/office/officeart/2005/8/layout/default#1"/>
    <dgm:cxn modelId="{FDAC3D79-79CD-45DB-8526-9405C33B4299}" type="presOf" srcId="{0175DFBA-A536-45B9-B3EB-A28FF0AAB5F0}" destId="{89EE96B9-CCEC-4E91-B9FD-A957B9970CAB}" srcOrd="0" destOrd="0" presId="urn:microsoft.com/office/officeart/2005/8/layout/default#1"/>
    <dgm:cxn modelId="{40D3E86F-837A-4A91-8589-6CB6D4DE1477}" srcId="{0C91E001-F64E-4F7C-AD64-D816293672F5}" destId="{85E90C5B-E033-4037-8D54-CFDBBCB84370}" srcOrd="0" destOrd="0" parTransId="{000D7763-56DC-409A-8A4D-5D4E5065C5FD}" sibTransId="{B5A705C4-EB1B-4EE9-B143-941CEDA072EA}"/>
    <dgm:cxn modelId="{8949D737-7093-44C3-9774-983C886D1F24}" type="presOf" srcId="{185EF716-CCC3-41BA-86D6-224CB8441122}" destId="{72B41D24-C65F-4890-BEA0-D58831A4C53A}" srcOrd="0" destOrd="0" presId="urn:microsoft.com/office/officeart/2005/8/layout/default#1"/>
    <dgm:cxn modelId="{02EE1E51-D550-4CA3-A2A2-62318B983E67}" srcId="{0C91E001-F64E-4F7C-AD64-D816293672F5}" destId="{0175DFBA-A536-45B9-B3EB-A28FF0AAB5F0}" srcOrd="1" destOrd="0" parTransId="{5ADD6ACC-A66C-4F6E-BE56-716497D0F2E5}" sibTransId="{983C3912-CD7F-4002-BB6F-EF1385E313FD}"/>
    <dgm:cxn modelId="{690CFBEC-51C2-4FC9-A5A8-6313C48608D9}" type="presOf" srcId="{85E90C5B-E033-4037-8D54-CFDBBCB84370}" destId="{F5B0A228-2904-482D-9CF3-29298FE9664B}" srcOrd="0" destOrd="0" presId="urn:microsoft.com/office/officeart/2005/8/layout/default#1"/>
    <dgm:cxn modelId="{B2F46700-D40A-4598-854C-90A75AA3E559}" type="presParOf" srcId="{D085928E-8F85-4D0B-995A-D0A6BC55A3C7}" destId="{F5B0A228-2904-482D-9CF3-29298FE9664B}" srcOrd="0" destOrd="0" presId="urn:microsoft.com/office/officeart/2005/8/layout/default#1"/>
    <dgm:cxn modelId="{8E013CF6-ED19-47AF-952D-33A227ECF0CC}" type="presParOf" srcId="{D085928E-8F85-4D0B-995A-D0A6BC55A3C7}" destId="{480BFE4D-4D12-456E-A03D-2F7C1017B8F3}" srcOrd="1" destOrd="0" presId="urn:microsoft.com/office/officeart/2005/8/layout/default#1"/>
    <dgm:cxn modelId="{AF0DC09E-413E-489D-A04D-CFAAE4443D86}" type="presParOf" srcId="{D085928E-8F85-4D0B-995A-D0A6BC55A3C7}" destId="{89EE96B9-CCEC-4E91-B9FD-A957B9970CAB}" srcOrd="2" destOrd="0" presId="urn:microsoft.com/office/officeart/2005/8/layout/default#1"/>
    <dgm:cxn modelId="{B0C40E0F-B600-4F73-AC51-6CD685A9BA77}" type="presParOf" srcId="{D085928E-8F85-4D0B-995A-D0A6BC55A3C7}" destId="{EA0BEA2A-AF43-4875-BC94-545975A7A854}" srcOrd="3" destOrd="0" presId="urn:microsoft.com/office/officeart/2005/8/layout/default#1"/>
    <dgm:cxn modelId="{E2842D09-D9BF-4744-9D78-C263C8CE6243}" type="presParOf" srcId="{D085928E-8F85-4D0B-995A-D0A6BC55A3C7}" destId="{ED479FB8-9B58-4C16-9607-D3ECBB9781A8}" srcOrd="4" destOrd="0" presId="urn:microsoft.com/office/officeart/2005/8/layout/default#1"/>
    <dgm:cxn modelId="{0F381547-A97E-4E13-A12B-B77672ED8F60}" type="presParOf" srcId="{D085928E-8F85-4D0B-995A-D0A6BC55A3C7}" destId="{4AA360F4-1124-42B1-9546-56F324898A34}" srcOrd="5" destOrd="0" presId="urn:microsoft.com/office/officeart/2005/8/layout/default#1"/>
    <dgm:cxn modelId="{9246C84C-7B34-4097-AC39-B4AB28BC3925}" type="presParOf" srcId="{D085928E-8F85-4D0B-995A-D0A6BC55A3C7}" destId="{C9D599A5-F946-453D-8859-A76B4E145D8C}" srcOrd="6" destOrd="0" presId="urn:microsoft.com/office/officeart/2005/8/layout/default#1"/>
    <dgm:cxn modelId="{CDA4D478-639F-48CA-AD87-E0820109E1B9}" type="presParOf" srcId="{D085928E-8F85-4D0B-995A-D0A6BC55A3C7}" destId="{6965EE9A-55A2-40FA-86F6-0E3CF53F6E2D}" srcOrd="7" destOrd="0" presId="urn:microsoft.com/office/officeart/2005/8/layout/default#1"/>
    <dgm:cxn modelId="{DFCA0A99-235A-4D10-A479-9A3A80269C14}" type="presParOf" srcId="{D085928E-8F85-4D0B-995A-D0A6BC55A3C7}" destId="{72B41D24-C65F-4890-BEA0-D58831A4C53A}" srcOrd="8" destOrd="0" presId="urn:microsoft.com/office/officeart/2005/8/layout/default#1"/>
    <dgm:cxn modelId="{7ECB848E-248A-488C-ACEA-B32CF4B91B85}" type="presParOf" srcId="{D085928E-8F85-4D0B-995A-D0A6BC55A3C7}" destId="{441DCC6D-BF9A-47A9-9D02-001B1910FF4B}" srcOrd="9" destOrd="0" presId="urn:microsoft.com/office/officeart/2005/8/layout/default#1"/>
    <dgm:cxn modelId="{408743A1-6F20-479E-AA6F-97EFEB87FE6D}" type="presParOf" srcId="{D085928E-8F85-4D0B-995A-D0A6BC55A3C7}" destId="{6F568358-CF0C-4406-B547-5D029E035CFD}" srcOrd="10" destOrd="0" presId="urn:microsoft.com/office/officeart/2005/8/layout/default#1"/>
    <dgm:cxn modelId="{F2FA51B8-DE4E-4C38-9FAD-9BAE5F1BB70B}" type="presParOf" srcId="{D085928E-8F85-4D0B-995A-D0A6BC55A3C7}" destId="{28891CD6-F2BC-4184-AA4B-45197B7216F5}" srcOrd="11" destOrd="0" presId="urn:microsoft.com/office/officeart/2005/8/layout/default#1"/>
    <dgm:cxn modelId="{6E82AFC4-A3D1-46D0-8C58-16AA7DB1B1B2}" type="presParOf" srcId="{D085928E-8F85-4D0B-995A-D0A6BC55A3C7}" destId="{5AF137E1-2971-4578-8A33-EBD51003E655}" srcOrd="12" destOrd="0" presId="urn:microsoft.com/office/officeart/2005/8/layout/default#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4B3C7D4D-4F2B-47CF-A4C8-57BF45D6AE8C}" type="doc">
      <dgm:prSet loTypeId="urn:microsoft.com/office/officeart/2005/8/layout/hProcess11" loCatId="process" qsTypeId="urn:microsoft.com/office/officeart/2005/8/quickstyle/3d2" qsCatId="3D" csTypeId="urn:microsoft.com/office/officeart/2005/8/colors/colorful3" csCatId="colorful" phldr="1"/>
      <dgm:spPr/>
    </dgm:pt>
    <dgm:pt modelId="{3097F81D-3FF8-4935-9D5C-82FDE984F0B3}">
      <dgm:prSet phldrT="[Metin]" custT="1"/>
      <dgm:spPr/>
      <dgm:t>
        <a:bodyPr/>
        <a:lstStyle/>
        <a:p>
          <a:r>
            <a:rPr lang="tr-TR" sz="1400" b="0" i="0" baseline="0" dirty="0" smtClean="0">
              <a:latin typeface="Comic Sans MS" panose="030F0702030302020204" pitchFamily="66" charset="0"/>
            </a:rPr>
            <a:t>TÜRKÇE</a:t>
          </a:r>
          <a:endParaRPr lang="tr-TR" sz="1400" b="0" i="0" baseline="0" dirty="0">
            <a:latin typeface="Comic Sans MS" panose="030F0702030302020204" pitchFamily="66" charset="0"/>
          </a:endParaRPr>
        </a:p>
      </dgm:t>
    </dgm:pt>
    <dgm:pt modelId="{816AC6D7-9D2F-436A-B5E1-91C90F80A506}" type="parTrans" cxnId="{B3111B32-C4A3-48EC-BFFE-6456A119D879}">
      <dgm:prSet/>
      <dgm:spPr/>
      <dgm:t>
        <a:bodyPr/>
        <a:lstStyle/>
        <a:p>
          <a:endParaRPr lang="tr-TR"/>
        </a:p>
      </dgm:t>
    </dgm:pt>
    <dgm:pt modelId="{7EFEB50F-063B-4EB8-A41F-EAAF36211CA1}" type="sibTrans" cxnId="{B3111B32-C4A3-48EC-BFFE-6456A119D879}">
      <dgm:prSet/>
      <dgm:spPr/>
      <dgm:t>
        <a:bodyPr/>
        <a:lstStyle/>
        <a:p>
          <a:endParaRPr lang="tr-TR"/>
        </a:p>
      </dgm:t>
    </dgm:pt>
    <dgm:pt modelId="{35330FCF-7221-40FB-8D98-2A23492A422A}">
      <dgm:prSet phldrT="[Metin]" custT="1"/>
      <dgm:spPr/>
      <dgm:t>
        <a:bodyPr/>
        <a:lstStyle/>
        <a:p>
          <a:r>
            <a:rPr lang="tr-TR" sz="1400" b="0" i="0" baseline="0" dirty="0" smtClean="0">
              <a:latin typeface="Comic Sans MS" panose="030F0702030302020204" pitchFamily="66" charset="0"/>
            </a:rPr>
            <a:t>MATEMATİK</a:t>
          </a:r>
          <a:endParaRPr lang="tr-TR" sz="1400" b="0" i="0" baseline="0" dirty="0">
            <a:latin typeface="Comic Sans MS" panose="030F0702030302020204" pitchFamily="66" charset="0"/>
          </a:endParaRPr>
        </a:p>
      </dgm:t>
    </dgm:pt>
    <dgm:pt modelId="{373BBD1F-B2CE-4282-B849-C779F9517C9B}" type="parTrans" cxnId="{B58D1B58-8051-4D4D-97D1-47A545CD94F8}">
      <dgm:prSet/>
      <dgm:spPr/>
      <dgm:t>
        <a:bodyPr/>
        <a:lstStyle/>
        <a:p>
          <a:endParaRPr lang="tr-TR"/>
        </a:p>
      </dgm:t>
    </dgm:pt>
    <dgm:pt modelId="{95ABB692-EA03-4517-A542-505FA8D6B457}" type="sibTrans" cxnId="{B58D1B58-8051-4D4D-97D1-47A545CD94F8}">
      <dgm:prSet/>
      <dgm:spPr/>
      <dgm:t>
        <a:bodyPr/>
        <a:lstStyle/>
        <a:p>
          <a:endParaRPr lang="tr-TR"/>
        </a:p>
      </dgm:t>
    </dgm:pt>
    <dgm:pt modelId="{040E52B5-D6C5-4998-A050-AA19C3FCC04A}">
      <dgm:prSet phldrT="[Metin]" custT="1"/>
      <dgm:spPr/>
      <dgm:t>
        <a:bodyPr/>
        <a:lstStyle/>
        <a:p>
          <a:r>
            <a:rPr lang="tr-TR" sz="1400" b="0" i="0" baseline="0" dirty="0" smtClean="0">
              <a:latin typeface="Comic Sans MS" panose="030F0702030302020204" pitchFamily="66" charset="0"/>
            </a:rPr>
            <a:t>FEN VE TEKNOLOJİ</a:t>
          </a:r>
          <a:endParaRPr lang="tr-TR" sz="1400" b="0" i="0" baseline="0" dirty="0">
            <a:latin typeface="Comic Sans MS" panose="030F0702030302020204" pitchFamily="66" charset="0"/>
          </a:endParaRPr>
        </a:p>
      </dgm:t>
    </dgm:pt>
    <dgm:pt modelId="{D592A3A5-C07F-4F8E-AD0D-E219A5CD82E7}" type="parTrans" cxnId="{E9655BA7-C865-4D61-B58D-CA7476C988A6}">
      <dgm:prSet/>
      <dgm:spPr/>
      <dgm:t>
        <a:bodyPr/>
        <a:lstStyle/>
        <a:p>
          <a:endParaRPr lang="tr-TR"/>
        </a:p>
      </dgm:t>
    </dgm:pt>
    <dgm:pt modelId="{D2995806-3CEB-4CC6-B2F9-76F34F979118}" type="sibTrans" cxnId="{E9655BA7-C865-4D61-B58D-CA7476C988A6}">
      <dgm:prSet/>
      <dgm:spPr/>
      <dgm:t>
        <a:bodyPr/>
        <a:lstStyle/>
        <a:p>
          <a:endParaRPr lang="tr-TR"/>
        </a:p>
      </dgm:t>
    </dgm:pt>
    <dgm:pt modelId="{E7130F4D-412E-4BA1-89D7-874D477F1EA4}">
      <dgm:prSet phldrT="[Metin]" custT="1"/>
      <dgm:spPr/>
      <dgm:t>
        <a:bodyPr/>
        <a:lstStyle/>
        <a:p>
          <a:r>
            <a:rPr lang="tr-TR" sz="1400" b="0" i="0" baseline="0" dirty="0" smtClean="0">
              <a:latin typeface="Comic Sans MS" panose="030F0702030302020204" pitchFamily="66" charset="0"/>
            </a:rPr>
            <a:t>İNKILAP  TARİHİ VE ATATÜRKÇÜLÜK</a:t>
          </a:r>
          <a:endParaRPr lang="tr-TR" sz="1400" b="0" i="0" baseline="0" dirty="0">
            <a:latin typeface="Comic Sans MS" panose="030F0702030302020204" pitchFamily="66" charset="0"/>
          </a:endParaRPr>
        </a:p>
      </dgm:t>
    </dgm:pt>
    <dgm:pt modelId="{81ED1806-FE90-4C6A-9CA3-0D7CFB78335C}" type="parTrans" cxnId="{C490597A-F433-47A5-BC17-E2015F8147CF}">
      <dgm:prSet/>
      <dgm:spPr/>
      <dgm:t>
        <a:bodyPr/>
        <a:lstStyle/>
        <a:p>
          <a:endParaRPr lang="tr-TR"/>
        </a:p>
      </dgm:t>
    </dgm:pt>
    <dgm:pt modelId="{93CFEBA0-EF1C-48C6-9F68-0E5F0C3B3C9F}" type="sibTrans" cxnId="{C490597A-F433-47A5-BC17-E2015F8147CF}">
      <dgm:prSet/>
      <dgm:spPr/>
      <dgm:t>
        <a:bodyPr/>
        <a:lstStyle/>
        <a:p>
          <a:endParaRPr lang="tr-TR"/>
        </a:p>
      </dgm:t>
    </dgm:pt>
    <dgm:pt modelId="{BDBE961F-5433-4F9A-9BFE-A1C271A0B00E}">
      <dgm:prSet phldrT="[Metin]" custT="1"/>
      <dgm:spPr/>
      <dgm:t>
        <a:bodyPr/>
        <a:lstStyle/>
        <a:p>
          <a:r>
            <a:rPr lang="tr-TR" sz="1400" b="0" i="0" baseline="0" dirty="0" smtClean="0">
              <a:latin typeface="Comic Sans MS" panose="030F0702030302020204" pitchFamily="66" charset="0"/>
            </a:rPr>
            <a:t>DİN KÜLTÜRÜ VE AHLAK BİLGİSİ</a:t>
          </a:r>
          <a:endParaRPr lang="tr-TR" sz="1400" b="0" i="0" baseline="0" dirty="0">
            <a:latin typeface="Comic Sans MS" panose="030F0702030302020204" pitchFamily="66" charset="0"/>
          </a:endParaRPr>
        </a:p>
      </dgm:t>
    </dgm:pt>
    <dgm:pt modelId="{D0DFD439-C4CB-4073-8AA2-D32CE2DDD918}" type="parTrans" cxnId="{81A53037-F452-499D-BCDC-5BEC5F16D906}">
      <dgm:prSet/>
      <dgm:spPr/>
      <dgm:t>
        <a:bodyPr/>
        <a:lstStyle/>
        <a:p>
          <a:endParaRPr lang="tr-TR"/>
        </a:p>
      </dgm:t>
    </dgm:pt>
    <dgm:pt modelId="{668F2BC6-12A2-4BCD-ACD7-12088F968645}" type="sibTrans" cxnId="{81A53037-F452-499D-BCDC-5BEC5F16D906}">
      <dgm:prSet/>
      <dgm:spPr/>
      <dgm:t>
        <a:bodyPr/>
        <a:lstStyle/>
        <a:p>
          <a:endParaRPr lang="tr-TR"/>
        </a:p>
      </dgm:t>
    </dgm:pt>
    <dgm:pt modelId="{06084303-35DB-4183-9CB1-3AE9B424AE77}">
      <dgm:prSet phldrT="[Metin]" custT="1"/>
      <dgm:spPr/>
      <dgm:t>
        <a:bodyPr/>
        <a:lstStyle/>
        <a:p>
          <a:r>
            <a:rPr lang="tr-TR" sz="1400" b="0" i="0" baseline="0" dirty="0" smtClean="0">
              <a:latin typeface="Comic Sans MS" panose="030F0702030302020204" pitchFamily="66" charset="0"/>
            </a:rPr>
            <a:t>YABANCI DİL</a:t>
          </a:r>
          <a:endParaRPr lang="tr-TR" sz="1400" b="0" i="0" baseline="0" dirty="0">
            <a:latin typeface="Comic Sans MS" panose="030F0702030302020204" pitchFamily="66" charset="0"/>
          </a:endParaRPr>
        </a:p>
      </dgm:t>
    </dgm:pt>
    <dgm:pt modelId="{5DCF8683-A885-4ED3-BE85-A9696D4EFB42}" type="parTrans" cxnId="{C11FF9E6-EE75-4AF8-A9AE-51538338FB3F}">
      <dgm:prSet/>
      <dgm:spPr/>
      <dgm:t>
        <a:bodyPr/>
        <a:lstStyle/>
        <a:p>
          <a:endParaRPr lang="tr-TR"/>
        </a:p>
      </dgm:t>
    </dgm:pt>
    <dgm:pt modelId="{16251857-52BF-47E5-8F47-E4BDB127C6D6}" type="sibTrans" cxnId="{C11FF9E6-EE75-4AF8-A9AE-51538338FB3F}">
      <dgm:prSet/>
      <dgm:spPr/>
      <dgm:t>
        <a:bodyPr/>
        <a:lstStyle/>
        <a:p>
          <a:endParaRPr lang="tr-TR"/>
        </a:p>
      </dgm:t>
    </dgm:pt>
    <dgm:pt modelId="{A8BEE8D2-F86B-4971-84EE-9E709DBD4DBF}" type="pres">
      <dgm:prSet presAssocID="{4B3C7D4D-4F2B-47CF-A4C8-57BF45D6AE8C}" presName="Name0" presStyleCnt="0">
        <dgm:presLayoutVars>
          <dgm:dir/>
          <dgm:resizeHandles val="exact"/>
        </dgm:presLayoutVars>
      </dgm:prSet>
      <dgm:spPr/>
    </dgm:pt>
    <dgm:pt modelId="{EFCB4CD2-5370-41CC-89C5-F30B08298186}" type="pres">
      <dgm:prSet presAssocID="{4B3C7D4D-4F2B-47CF-A4C8-57BF45D6AE8C}" presName="arrow" presStyleLbl="bgShp" presStyleIdx="0" presStyleCnt="1"/>
      <dgm:spPr/>
    </dgm:pt>
    <dgm:pt modelId="{D54AA911-530F-43C5-9789-8C7903AA4C22}" type="pres">
      <dgm:prSet presAssocID="{4B3C7D4D-4F2B-47CF-A4C8-57BF45D6AE8C}" presName="points" presStyleCnt="0"/>
      <dgm:spPr/>
    </dgm:pt>
    <dgm:pt modelId="{36ED4975-06AA-49B3-A690-0529BCEB8A1A}" type="pres">
      <dgm:prSet presAssocID="{3097F81D-3FF8-4935-9D5C-82FDE984F0B3}" presName="compositeA" presStyleCnt="0"/>
      <dgm:spPr/>
    </dgm:pt>
    <dgm:pt modelId="{B4A557AF-62F9-42D7-83F3-7A95FC5FA87A}" type="pres">
      <dgm:prSet presAssocID="{3097F81D-3FF8-4935-9D5C-82FDE984F0B3}" presName="textA" presStyleLbl="revTx" presStyleIdx="0" presStyleCnt="6">
        <dgm:presLayoutVars>
          <dgm:bulletEnabled val="1"/>
        </dgm:presLayoutVars>
      </dgm:prSet>
      <dgm:spPr/>
      <dgm:t>
        <a:bodyPr/>
        <a:lstStyle/>
        <a:p>
          <a:endParaRPr lang="tr-TR"/>
        </a:p>
      </dgm:t>
    </dgm:pt>
    <dgm:pt modelId="{151D7FD4-379A-40EC-A4CA-0EA12A03B956}" type="pres">
      <dgm:prSet presAssocID="{3097F81D-3FF8-4935-9D5C-82FDE984F0B3}" presName="circleA" presStyleLbl="node1" presStyleIdx="0" presStyleCnt="6"/>
      <dgm:spPr/>
    </dgm:pt>
    <dgm:pt modelId="{494F85D6-52FA-4808-AC55-8440B2BC5D71}" type="pres">
      <dgm:prSet presAssocID="{3097F81D-3FF8-4935-9D5C-82FDE984F0B3}" presName="spaceA" presStyleCnt="0"/>
      <dgm:spPr/>
    </dgm:pt>
    <dgm:pt modelId="{25B8A3A6-AF5C-49E1-BC87-47F94B73F1E6}" type="pres">
      <dgm:prSet presAssocID="{7EFEB50F-063B-4EB8-A41F-EAAF36211CA1}" presName="space" presStyleCnt="0"/>
      <dgm:spPr/>
    </dgm:pt>
    <dgm:pt modelId="{F4902285-358C-448D-9BC0-C96EE6B542D2}" type="pres">
      <dgm:prSet presAssocID="{35330FCF-7221-40FB-8D98-2A23492A422A}" presName="compositeB" presStyleCnt="0"/>
      <dgm:spPr/>
    </dgm:pt>
    <dgm:pt modelId="{0AFAEEE6-8544-4170-BE8D-CAC04B82ACE1}" type="pres">
      <dgm:prSet presAssocID="{35330FCF-7221-40FB-8D98-2A23492A422A}" presName="textB" presStyleLbl="revTx" presStyleIdx="1" presStyleCnt="6" custScaleX="127081">
        <dgm:presLayoutVars>
          <dgm:bulletEnabled val="1"/>
        </dgm:presLayoutVars>
      </dgm:prSet>
      <dgm:spPr/>
      <dgm:t>
        <a:bodyPr/>
        <a:lstStyle/>
        <a:p>
          <a:endParaRPr lang="tr-TR"/>
        </a:p>
      </dgm:t>
    </dgm:pt>
    <dgm:pt modelId="{2562B4D1-5EEC-4187-9E18-9956F78735EB}" type="pres">
      <dgm:prSet presAssocID="{35330FCF-7221-40FB-8D98-2A23492A422A}" presName="circleB" presStyleLbl="node1" presStyleIdx="1" presStyleCnt="6"/>
      <dgm:spPr/>
    </dgm:pt>
    <dgm:pt modelId="{8DC422C3-1512-40DD-932D-C77D7F2DC5E1}" type="pres">
      <dgm:prSet presAssocID="{35330FCF-7221-40FB-8D98-2A23492A422A}" presName="spaceB" presStyleCnt="0"/>
      <dgm:spPr/>
    </dgm:pt>
    <dgm:pt modelId="{B5CC60E7-FB40-4D28-B150-2DF81052FDA9}" type="pres">
      <dgm:prSet presAssocID="{95ABB692-EA03-4517-A542-505FA8D6B457}" presName="space" presStyleCnt="0"/>
      <dgm:spPr/>
    </dgm:pt>
    <dgm:pt modelId="{13AF51A0-988F-49D0-9258-84EEB641C31E}" type="pres">
      <dgm:prSet presAssocID="{040E52B5-D6C5-4998-A050-AA19C3FCC04A}" presName="compositeA" presStyleCnt="0"/>
      <dgm:spPr/>
    </dgm:pt>
    <dgm:pt modelId="{DEA7C58B-6742-4A07-8EB2-45E60299CAF8}" type="pres">
      <dgm:prSet presAssocID="{040E52B5-D6C5-4998-A050-AA19C3FCC04A}" presName="textA" presStyleLbl="revTx" presStyleIdx="2" presStyleCnt="6" custScaleX="114686">
        <dgm:presLayoutVars>
          <dgm:bulletEnabled val="1"/>
        </dgm:presLayoutVars>
      </dgm:prSet>
      <dgm:spPr/>
      <dgm:t>
        <a:bodyPr/>
        <a:lstStyle/>
        <a:p>
          <a:endParaRPr lang="tr-TR"/>
        </a:p>
      </dgm:t>
    </dgm:pt>
    <dgm:pt modelId="{A9BECD4C-59D0-4CCC-A845-58189DCEEED4}" type="pres">
      <dgm:prSet presAssocID="{040E52B5-D6C5-4998-A050-AA19C3FCC04A}" presName="circleA" presStyleLbl="node1" presStyleIdx="2" presStyleCnt="6"/>
      <dgm:spPr/>
    </dgm:pt>
    <dgm:pt modelId="{FBF9810D-C8BB-4775-B657-2FDBDA9047EF}" type="pres">
      <dgm:prSet presAssocID="{040E52B5-D6C5-4998-A050-AA19C3FCC04A}" presName="spaceA" presStyleCnt="0"/>
      <dgm:spPr/>
    </dgm:pt>
    <dgm:pt modelId="{76FF1D24-DA5F-499B-8F99-E694B3D47018}" type="pres">
      <dgm:prSet presAssocID="{D2995806-3CEB-4CC6-B2F9-76F34F979118}" presName="space" presStyleCnt="0"/>
      <dgm:spPr/>
    </dgm:pt>
    <dgm:pt modelId="{C0A5F44D-08AE-42D7-943F-0360C566C4AE}" type="pres">
      <dgm:prSet presAssocID="{E7130F4D-412E-4BA1-89D7-874D477F1EA4}" presName="compositeB" presStyleCnt="0"/>
      <dgm:spPr/>
    </dgm:pt>
    <dgm:pt modelId="{FE16F387-5FAB-40E3-9370-E31EC5D1AAD8}" type="pres">
      <dgm:prSet presAssocID="{E7130F4D-412E-4BA1-89D7-874D477F1EA4}" presName="textB" presStyleLbl="revTx" presStyleIdx="3" presStyleCnt="6" custScaleX="156410">
        <dgm:presLayoutVars>
          <dgm:bulletEnabled val="1"/>
        </dgm:presLayoutVars>
      </dgm:prSet>
      <dgm:spPr/>
      <dgm:t>
        <a:bodyPr/>
        <a:lstStyle/>
        <a:p>
          <a:endParaRPr lang="tr-TR"/>
        </a:p>
      </dgm:t>
    </dgm:pt>
    <dgm:pt modelId="{60659996-3B3E-4A7F-96F2-D080DADAAD96}" type="pres">
      <dgm:prSet presAssocID="{E7130F4D-412E-4BA1-89D7-874D477F1EA4}" presName="circleB" presStyleLbl="node1" presStyleIdx="3" presStyleCnt="6"/>
      <dgm:spPr/>
    </dgm:pt>
    <dgm:pt modelId="{1FCBC007-5033-4929-865E-6F07CFF47A51}" type="pres">
      <dgm:prSet presAssocID="{E7130F4D-412E-4BA1-89D7-874D477F1EA4}" presName="spaceB" presStyleCnt="0"/>
      <dgm:spPr/>
    </dgm:pt>
    <dgm:pt modelId="{B388CC21-4B99-4F8E-AFC5-2190BA0D9C4C}" type="pres">
      <dgm:prSet presAssocID="{93CFEBA0-EF1C-48C6-9F68-0E5F0C3B3C9F}" presName="space" presStyleCnt="0"/>
      <dgm:spPr/>
    </dgm:pt>
    <dgm:pt modelId="{B205C7F9-56EC-413F-8FBD-C5AAD7AF89C5}" type="pres">
      <dgm:prSet presAssocID="{BDBE961F-5433-4F9A-9BFE-A1C271A0B00E}" presName="compositeA" presStyleCnt="0"/>
      <dgm:spPr/>
    </dgm:pt>
    <dgm:pt modelId="{0E16E598-85CD-4B65-962C-6B2CD9A5F6A6}" type="pres">
      <dgm:prSet presAssocID="{BDBE961F-5433-4F9A-9BFE-A1C271A0B00E}" presName="textA" presStyleLbl="revTx" presStyleIdx="4" presStyleCnt="6">
        <dgm:presLayoutVars>
          <dgm:bulletEnabled val="1"/>
        </dgm:presLayoutVars>
      </dgm:prSet>
      <dgm:spPr/>
      <dgm:t>
        <a:bodyPr/>
        <a:lstStyle/>
        <a:p>
          <a:endParaRPr lang="tr-TR"/>
        </a:p>
      </dgm:t>
    </dgm:pt>
    <dgm:pt modelId="{DA73A5DB-5734-4D68-9B02-AFC5370A3949}" type="pres">
      <dgm:prSet presAssocID="{BDBE961F-5433-4F9A-9BFE-A1C271A0B00E}" presName="circleA" presStyleLbl="node1" presStyleIdx="4" presStyleCnt="6"/>
      <dgm:spPr/>
    </dgm:pt>
    <dgm:pt modelId="{3D357461-A27A-4EB7-A230-8556C1807A7E}" type="pres">
      <dgm:prSet presAssocID="{BDBE961F-5433-4F9A-9BFE-A1C271A0B00E}" presName="spaceA" presStyleCnt="0"/>
      <dgm:spPr/>
    </dgm:pt>
    <dgm:pt modelId="{7F382762-E8D4-4C27-85BE-134077220D51}" type="pres">
      <dgm:prSet presAssocID="{668F2BC6-12A2-4BCD-ACD7-12088F968645}" presName="space" presStyleCnt="0"/>
      <dgm:spPr/>
    </dgm:pt>
    <dgm:pt modelId="{A50AB392-A4BC-40E2-951D-047EE7D3F0ED}" type="pres">
      <dgm:prSet presAssocID="{06084303-35DB-4183-9CB1-3AE9B424AE77}" presName="compositeB" presStyleCnt="0"/>
      <dgm:spPr/>
    </dgm:pt>
    <dgm:pt modelId="{576D6DFE-87C7-4455-999E-45172C48B2DD}" type="pres">
      <dgm:prSet presAssocID="{06084303-35DB-4183-9CB1-3AE9B424AE77}" presName="textB" presStyleLbl="revTx" presStyleIdx="5" presStyleCnt="6">
        <dgm:presLayoutVars>
          <dgm:bulletEnabled val="1"/>
        </dgm:presLayoutVars>
      </dgm:prSet>
      <dgm:spPr/>
      <dgm:t>
        <a:bodyPr/>
        <a:lstStyle/>
        <a:p>
          <a:endParaRPr lang="tr-TR"/>
        </a:p>
      </dgm:t>
    </dgm:pt>
    <dgm:pt modelId="{693078F0-704B-40BA-AE5D-CEAB1608FBA4}" type="pres">
      <dgm:prSet presAssocID="{06084303-35DB-4183-9CB1-3AE9B424AE77}" presName="circleB" presStyleLbl="node1" presStyleIdx="5" presStyleCnt="6"/>
      <dgm:spPr/>
    </dgm:pt>
    <dgm:pt modelId="{BE5F09CA-B2AA-47F1-AC08-92C493E115F8}" type="pres">
      <dgm:prSet presAssocID="{06084303-35DB-4183-9CB1-3AE9B424AE77}" presName="spaceB" presStyleCnt="0"/>
      <dgm:spPr/>
    </dgm:pt>
  </dgm:ptLst>
  <dgm:cxnLst>
    <dgm:cxn modelId="{843D4577-EF52-4EB9-9165-88F8CBDFB2C4}" type="presOf" srcId="{3097F81D-3FF8-4935-9D5C-82FDE984F0B3}" destId="{B4A557AF-62F9-42D7-83F3-7A95FC5FA87A}" srcOrd="0" destOrd="0" presId="urn:microsoft.com/office/officeart/2005/8/layout/hProcess11"/>
    <dgm:cxn modelId="{DDA1F9B5-A141-4E67-81FE-36BB47A3B53B}" type="presOf" srcId="{BDBE961F-5433-4F9A-9BFE-A1C271A0B00E}" destId="{0E16E598-85CD-4B65-962C-6B2CD9A5F6A6}" srcOrd="0" destOrd="0" presId="urn:microsoft.com/office/officeart/2005/8/layout/hProcess11"/>
    <dgm:cxn modelId="{B3111B32-C4A3-48EC-BFFE-6456A119D879}" srcId="{4B3C7D4D-4F2B-47CF-A4C8-57BF45D6AE8C}" destId="{3097F81D-3FF8-4935-9D5C-82FDE984F0B3}" srcOrd="0" destOrd="0" parTransId="{816AC6D7-9D2F-436A-B5E1-91C90F80A506}" sibTransId="{7EFEB50F-063B-4EB8-A41F-EAAF36211CA1}"/>
    <dgm:cxn modelId="{70CADBDF-273F-4FE3-9810-224F8CD82B52}" type="presOf" srcId="{E7130F4D-412E-4BA1-89D7-874D477F1EA4}" destId="{FE16F387-5FAB-40E3-9370-E31EC5D1AAD8}" srcOrd="0" destOrd="0" presId="urn:microsoft.com/office/officeart/2005/8/layout/hProcess11"/>
    <dgm:cxn modelId="{B58D1B58-8051-4D4D-97D1-47A545CD94F8}" srcId="{4B3C7D4D-4F2B-47CF-A4C8-57BF45D6AE8C}" destId="{35330FCF-7221-40FB-8D98-2A23492A422A}" srcOrd="1" destOrd="0" parTransId="{373BBD1F-B2CE-4282-B849-C779F9517C9B}" sibTransId="{95ABB692-EA03-4517-A542-505FA8D6B457}"/>
    <dgm:cxn modelId="{C11FF9E6-EE75-4AF8-A9AE-51538338FB3F}" srcId="{4B3C7D4D-4F2B-47CF-A4C8-57BF45D6AE8C}" destId="{06084303-35DB-4183-9CB1-3AE9B424AE77}" srcOrd="5" destOrd="0" parTransId="{5DCF8683-A885-4ED3-BE85-A9696D4EFB42}" sibTransId="{16251857-52BF-47E5-8F47-E4BDB127C6D6}"/>
    <dgm:cxn modelId="{C490597A-F433-47A5-BC17-E2015F8147CF}" srcId="{4B3C7D4D-4F2B-47CF-A4C8-57BF45D6AE8C}" destId="{E7130F4D-412E-4BA1-89D7-874D477F1EA4}" srcOrd="3" destOrd="0" parTransId="{81ED1806-FE90-4C6A-9CA3-0D7CFB78335C}" sibTransId="{93CFEBA0-EF1C-48C6-9F68-0E5F0C3B3C9F}"/>
    <dgm:cxn modelId="{486D666D-1D20-49FA-909A-64F36A843F29}" type="presOf" srcId="{040E52B5-D6C5-4998-A050-AA19C3FCC04A}" destId="{DEA7C58B-6742-4A07-8EB2-45E60299CAF8}" srcOrd="0" destOrd="0" presId="urn:microsoft.com/office/officeart/2005/8/layout/hProcess11"/>
    <dgm:cxn modelId="{E9655BA7-C865-4D61-B58D-CA7476C988A6}" srcId="{4B3C7D4D-4F2B-47CF-A4C8-57BF45D6AE8C}" destId="{040E52B5-D6C5-4998-A050-AA19C3FCC04A}" srcOrd="2" destOrd="0" parTransId="{D592A3A5-C07F-4F8E-AD0D-E219A5CD82E7}" sibTransId="{D2995806-3CEB-4CC6-B2F9-76F34F979118}"/>
    <dgm:cxn modelId="{5D5BFD1C-80EF-4FEE-84CD-9AA16418B32C}" type="presOf" srcId="{4B3C7D4D-4F2B-47CF-A4C8-57BF45D6AE8C}" destId="{A8BEE8D2-F86B-4971-84EE-9E709DBD4DBF}" srcOrd="0" destOrd="0" presId="urn:microsoft.com/office/officeart/2005/8/layout/hProcess11"/>
    <dgm:cxn modelId="{464E4CBC-0F12-4993-8B73-D97248B1DAC1}" type="presOf" srcId="{06084303-35DB-4183-9CB1-3AE9B424AE77}" destId="{576D6DFE-87C7-4455-999E-45172C48B2DD}" srcOrd="0" destOrd="0" presId="urn:microsoft.com/office/officeart/2005/8/layout/hProcess11"/>
    <dgm:cxn modelId="{81A53037-F452-499D-BCDC-5BEC5F16D906}" srcId="{4B3C7D4D-4F2B-47CF-A4C8-57BF45D6AE8C}" destId="{BDBE961F-5433-4F9A-9BFE-A1C271A0B00E}" srcOrd="4" destOrd="0" parTransId="{D0DFD439-C4CB-4073-8AA2-D32CE2DDD918}" sibTransId="{668F2BC6-12A2-4BCD-ACD7-12088F968645}"/>
    <dgm:cxn modelId="{7F761CEA-0F09-4AC8-BD3A-6B1FE7F4F4A3}" type="presOf" srcId="{35330FCF-7221-40FB-8D98-2A23492A422A}" destId="{0AFAEEE6-8544-4170-BE8D-CAC04B82ACE1}" srcOrd="0" destOrd="0" presId="urn:microsoft.com/office/officeart/2005/8/layout/hProcess11"/>
    <dgm:cxn modelId="{477B1A87-2B44-406A-96CB-982003365E87}" type="presParOf" srcId="{A8BEE8D2-F86B-4971-84EE-9E709DBD4DBF}" destId="{EFCB4CD2-5370-41CC-89C5-F30B08298186}" srcOrd="0" destOrd="0" presId="urn:microsoft.com/office/officeart/2005/8/layout/hProcess11"/>
    <dgm:cxn modelId="{EDDFFA4F-686F-4AFF-BF1B-C2180F06E2FF}" type="presParOf" srcId="{A8BEE8D2-F86B-4971-84EE-9E709DBD4DBF}" destId="{D54AA911-530F-43C5-9789-8C7903AA4C22}" srcOrd="1" destOrd="0" presId="urn:microsoft.com/office/officeart/2005/8/layout/hProcess11"/>
    <dgm:cxn modelId="{63EBBFEC-880E-41A2-BE78-9F1EABD47A85}" type="presParOf" srcId="{D54AA911-530F-43C5-9789-8C7903AA4C22}" destId="{36ED4975-06AA-49B3-A690-0529BCEB8A1A}" srcOrd="0" destOrd="0" presId="urn:microsoft.com/office/officeart/2005/8/layout/hProcess11"/>
    <dgm:cxn modelId="{4380105D-8E2E-4624-ADE2-8C1D7304FC4B}" type="presParOf" srcId="{36ED4975-06AA-49B3-A690-0529BCEB8A1A}" destId="{B4A557AF-62F9-42D7-83F3-7A95FC5FA87A}" srcOrd="0" destOrd="0" presId="urn:microsoft.com/office/officeart/2005/8/layout/hProcess11"/>
    <dgm:cxn modelId="{A7D4F1CB-3A68-45B0-B3CA-AB6BC130CD67}" type="presParOf" srcId="{36ED4975-06AA-49B3-A690-0529BCEB8A1A}" destId="{151D7FD4-379A-40EC-A4CA-0EA12A03B956}" srcOrd="1" destOrd="0" presId="urn:microsoft.com/office/officeart/2005/8/layout/hProcess11"/>
    <dgm:cxn modelId="{CF3AA70D-2FFB-4C50-897A-BB65A048A193}" type="presParOf" srcId="{36ED4975-06AA-49B3-A690-0529BCEB8A1A}" destId="{494F85D6-52FA-4808-AC55-8440B2BC5D71}" srcOrd="2" destOrd="0" presId="urn:microsoft.com/office/officeart/2005/8/layout/hProcess11"/>
    <dgm:cxn modelId="{C566C2D8-B200-41DD-97F4-B6E6B7F8AAD2}" type="presParOf" srcId="{D54AA911-530F-43C5-9789-8C7903AA4C22}" destId="{25B8A3A6-AF5C-49E1-BC87-47F94B73F1E6}" srcOrd="1" destOrd="0" presId="urn:microsoft.com/office/officeart/2005/8/layout/hProcess11"/>
    <dgm:cxn modelId="{06376FCF-1DA4-4ECF-AD3B-1C3A0EF01FAE}" type="presParOf" srcId="{D54AA911-530F-43C5-9789-8C7903AA4C22}" destId="{F4902285-358C-448D-9BC0-C96EE6B542D2}" srcOrd="2" destOrd="0" presId="urn:microsoft.com/office/officeart/2005/8/layout/hProcess11"/>
    <dgm:cxn modelId="{E09167BC-1E8E-4F15-85E5-F33CB66BB7A0}" type="presParOf" srcId="{F4902285-358C-448D-9BC0-C96EE6B542D2}" destId="{0AFAEEE6-8544-4170-BE8D-CAC04B82ACE1}" srcOrd="0" destOrd="0" presId="urn:microsoft.com/office/officeart/2005/8/layout/hProcess11"/>
    <dgm:cxn modelId="{06855969-3990-4BA4-AE90-DF71944E83AF}" type="presParOf" srcId="{F4902285-358C-448D-9BC0-C96EE6B542D2}" destId="{2562B4D1-5EEC-4187-9E18-9956F78735EB}" srcOrd="1" destOrd="0" presId="urn:microsoft.com/office/officeart/2005/8/layout/hProcess11"/>
    <dgm:cxn modelId="{E02AB17F-AFD3-4C70-BB0C-83BF498A9B3C}" type="presParOf" srcId="{F4902285-358C-448D-9BC0-C96EE6B542D2}" destId="{8DC422C3-1512-40DD-932D-C77D7F2DC5E1}" srcOrd="2" destOrd="0" presId="urn:microsoft.com/office/officeart/2005/8/layout/hProcess11"/>
    <dgm:cxn modelId="{AB04FA48-691F-4DD0-9C7B-3C53CFE759CC}" type="presParOf" srcId="{D54AA911-530F-43C5-9789-8C7903AA4C22}" destId="{B5CC60E7-FB40-4D28-B150-2DF81052FDA9}" srcOrd="3" destOrd="0" presId="urn:microsoft.com/office/officeart/2005/8/layout/hProcess11"/>
    <dgm:cxn modelId="{61D07664-3D10-4AAB-9325-63B57C217224}" type="presParOf" srcId="{D54AA911-530F-43C5-9789-8C7903AA4C22}" destId="{13AF51A0-988F-49D0-9258-84EEB641C31E}" srcOrd="4" destOrd="0" presId="urn:microsoft.com/office/officeart/2005/8/layout/hProcess11"/>
    <dgm:cxn modelId="{B2FF9E0F-5E29-465D-8D21-C52AA165F881}" type="presParOf" srcId="{13AF51A0-988F-49D0-9258-84EEB641C31E}" destId="{DEA7C58B-6742-4A07-8EB2-45E60299CAF8}" srcOrd="0" destOrd="0" presId="urn:microsoft.com/office/officeart/2005/8/layout/hProcess11"/>
    <dgm:cxn modelId="{A10D7B3E-1F77-4743-830E-E10B5559EA7F}" type="presParOf" srcId="{13AF51A0-988F-49D0-9258-84EEB641C31E}" destId="{A9BECD4C-59D0-4CCC-A845-58189DCEEED4}" srcOrd="1" destOrd="0" presId="urn:microsoft.com/office/officeart/2005/8/layout/hProcess11"/>
    <dgm:cxn modelId="{6C847281-C094-4E96-8CED-20E1162E6361}" type="presParOf" srcId="{13AF51A0-988F-49D0-9258-84EEB641C31E}" destId="{FBF9810D-C8BB-4775-B657-2FDBDA9047EF}" srcOrd="2" destOrd="0" presId="urn:microsoft.com/office/officeart/2005/8/layout/hProcess11"/>
    <dgm:cxn modelId="{FAD131F9-30DE-42D4-AA64-56DFD95CF994}" type="presParOf" srcId="{D54AA911-530F-43C5-9789-8C7903AA4C22}" destId="{76FF1D24-DA5F-499B-8F99-E694B3D47018}" srcOrd="5" destOrd="0" presId="urn:microsoft.com/office/officeart/2005/8/layout/hProcess11"/>
    <dgm:cxn modelId="{66625EED-C430-42A8-B0CB-2FF9AD6D1FC6}" type="presParOf" srcId="{D54AA911-530F-43C5-9789-8C7903AA4C22}" destId="{C0A5F44D-08AE-42D7-943F-0360C566C4AE}" srcOrd="6" destOrd="0" presId="urn:microsoft.com/office/officeart/2005/8/layout/hProcess11"/>
    <dgm:cxn modelId="{89D0013C-47E2-47B0-96B3-327B6FE34787}" type="presParOf" srcId="{C0A5F44D-08AE-42D7-943F-0360C566C4AE}" destId="{FE16F387-5FAB-40E3-9370-E31EC5D1AAD8}" srcOrd="0" destOrd="0" presId="urn:microsoft.com/office/officeart/2005/8/layout/hProcess11"/>
    <dgm:cxn modelId="{CB881078-F253-45E0-880E-7A2C0D7A8910}" type="presParOf" srcId="{C0A5F44D-08AE-42D7-943F-0360C566C4AE}" destId="{60659996-3B3E-4A7F-96F2-D080DADAAD96}" srcOrd="1" destOrd="0" presId="urn:microsoft.com/office/officeart/2005/8/layout/hProcess11"/>
    <dgm:cxn modelId="{26837733-7F3E-4602-B0DB-9FA33844BE95}" type="presParOf" srcId="{C0A5F44D-08AE-42D7-943F-0360C566C4AE}" destId="{1FCBC007-5033-4929-865E-6F07CFF47A51}" srcOrd="2" destOrd="0" presId="urn:microsoft.com/office/officeart/2005/8/layout/hProcess11"/>
    <dgm:cxn modelId="{38C435B3-A23C-4372-A5B5-1878FE5EFBF9}" type="presParOf" srcId="{D54AA911-530F-43C5-9789-8C7903AA4C22}" destId="{B388CC21-4B99-4F8E-AFC5-2190BA0D9C4C}" srcOrd="7" destOrd="0" presId="urn:microsoft.com/office/officeart/2005/8/layout/hProcess11"/>
    <dgm:cxn modelId="{07A8F11E-0533-4C90-B53D-7CC449426135}" type="presParOf" srcId="{D54AA911-530F-43C5-9789-8C7903AA4C22}" destId="{B205C7F9-56EC-413F-8FBD-C5AAD7AF89C5}" srcOrd="8" destOrd="0" presId="urn:microsoft.com/office/officeart/2005/8/layout/hProcess11"/>
    <dgm:cxn modelId="{F5DF8F61-D6BC-4566-A4B7-F773E0333BBC}" type="presParOf" srcId="{B205C7F9-56EC-413F-8FBD-C5AAD7AF89C5}" destId="{0E16E598-85CD-4B65-962C-6B2CD9A5F6A6}" srcOrd="0" destOrd="0" presId="urn:microsoft.com/office/officeart/2005/8/layout/hProcess11"/>
    <dgm:cxn modelId="{06567E03-6824-47A1-9C31-C9A7FA74CBAD}" type="presParOf" srcId="{B205C7F9-56EC-413F-8FBD-C5AAD7AF89C5}" destId="{DA73A5DB-5734-4D68-9B02-AFC5370A3949}" srcOrd="1" destOrd="0" presId="urn:microsoft.com/office/officeart/2005/8/layout/hProcess11"/>
    <dgm:cxn modelId="{0270F50F-A5A7-4D02-BF96-1CE67F73C0DC}" type="presParOf" srcId="{B205C7F9-56EC-413F-8FBD-C5AAD7AF89C5}" destId="{3D357461-A27A-4EB7-A230-8556C1807A7E}" srcOrd="2" destOrd="0" presId="urn:microsoft.com/office/officeart/2005/8/layout/hProcess11"/>
    <dgm:cxn modelId="{D88B3EAA-FF2A-4626-9DE6-5A272CA434AE}" type="presParOf" srcId="{D54AA911-530F-43C5-9789-8C7903AA4C22}" destId="{7F382762-E8D4-4C27-85BE-134077220D51}" srcOrd="9" destOrd="0" presId="urn:microsoft.com/office/officeart/2005/8/layout/hProcess11"/>
    <dgm:cxn modelId="{CEFD7DC0-8853-4A0E-AC73-8A98562859DE}" type="presParOf" srcId="{D54AA911-530F-43C5-9789-8C7903AA4C22}" destId="{A50AB392-A4BC-40E2-951D-047EE7D3F0ED}" srcOrd="10" destOrd="0" presId="urn:microsoft.com/office/officeart/2005/8/layout/hProcess11"/>
    <dgm:cxn modelId="{24A7C105-3CC0-40EC-AE77-A09C4B7A885E}" type="presParOf" srcId="{A50AB392-A4BC-40E2-951D-047EE7D3F0ED}" destId="{576D6DFE-87C7-4455-999E-45172C48B2DD}" srcOrd="0" destOrd="0" presId="urn:microsoft.com/office/officeart/2005/8/layout/hProcess11"/>
    <dgm:cxn modelId="{BEDA0064-2346-4FBB-AE15-94448537812F}" type="presParOf" srcId="{A50AB392-A4BC-40E2-951D-047EE7D3F0ED}" destId="{693078F0-704B-40BA-AE5D-CEAB1608FBA4}" srcOrd="1" destOrd="0" presId="urn:microsoft.com/office/officeart/2005/8/layout/hProcess11"/>
    <dgm:cxn modelId="{4FB1D1FB-BFED-4B5D-A94F-4C6BD9B752AB}" type="presParOf" srcId="{A50AB392-A4BC-40E2-951D-047EE7D3F0ED}" destId="{BE5F09CA-B2AA-47F1-AC08-92C493E115F8}" srcOrd="2" destOrd="0" presId="urn:microsoft.com/office/officeart/2005/8/layout/hProcess11"/>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17B9BB42-A16C-4549-88D6-BE5282A52A1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F8619656-D139-458A-9E16-B946A2B914AD}">
      <dgm:prSet phldrT="[Metin]" custT="1">
        <dgm:style>
          <a:lnRef idx="2">
            <a:schemeClr val="dk1">
              <a:shade val="50000"/>
            </a:schemeClr>
          </a:lnRef>
          <a:fillRef idx="1">
            <a:schemeClr val="dk1"/>
          </a:fillRef>
          <a:effectRef idx="0">
            <a:schemeClr val="dk1"/>
          </a:effectRef>
          <a:fontRef idx="minor">
            <a:schemeClr val="lt1"/>
          </a:fontRef>
        </dgm:style>
      </dgm:prSet>
      <dgm:spPr>
        <a:ln/>
      </dgm:spPr>
      <dgm:t>
        <a:bodyPr/>
        <a:lstStyle/>
        <a:p>
          <a:r>
            <a:rPr lang="tr-TR" sz="1600" b="0" i="1" baseline="0" dirty="0">
              <a:solidFill>
                <a:schemeClr val="bg1">
                  <a:lumMod val="85000"/>
                </a:schemeClr>
              </a:solidFill>
              <a:latin typeface="Comic Sans MS" panose="030F0702030302020204" pitchFamily="66" charset="0"/>
            </a:rPr>
            <a:t>Her sınavda;</a:t>
          </a:r>
        </a:p>
      </dgm:t>
    </dgm:pt>
    <dgm:pt modelId="{7DC2D29F-8F3F-4137-A22D-AF3233E89E53}" type="parTrans" cxnId="{CEB2F07A-119A-475D-964B-62EA5A6E4264}">
      <dgm:prSet/>
      <dgm:spPr/>
      <dgm:t>
        <a:bodyPr/>
        <a:lstStyle/>
        <a:p>
          <a:endParaRPr lang="tr-TR"/>
        </a:p>
      </dgm:t>
    </dgm:pt>
    <dgm:pt modelId="{B3C36EC3-D0D1-4B19-9428-1C96F2EB3A5A}" type="sibTrans" cxnId="{CEB2F07A-119A-475D-964B-62EA5A6E4264}">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tr-TR" dirty="0"/>
        </a:p>
      </dgm:t>
    </dgm:pt>
    <dgm:pt modelId="{38A9C65C-595F-4129-AFB7-F209CCA76F4D}">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20 soru; 40 dakika; 30 dakika mola</a:t>
          </a:r>
        </a:p>
      </dgm:t>
    </dgm:pt>
    <dgm:pt modelId="{43640AEC-A0C7-4F01-B832-189A34500B30}" type="parTrans" cxnId="{B84204D6-AF9B-48A0-8F9B-161DD7512D52}">
      <dgm:prSet/>
      <dgm:spPr/>
      <dgm:t>
        <a:bodyPr/>
        <a:lstStyle/>
        <a:p>
          <a:endParaRPr lang="tr-TR"/>
        </a:p>
      </dgm:t>
    </dgm:pt>
    <dgm:pt modelId="{E2CD9238-F937-47CB-B375-C2A74991E6E1}" type="sibTrans" cxnId="{B84204D6-AF9B-48A0-8F9B-161DD7512D52}">
      <dgm:prSet/>
      <dgm:spPr/>
      <dgm:t>
        <a:bodyPr/>
        <a:lstStyle/>
        <a:p>
          <a:endParaRPr lang="tr-TR"/>
        </a:p>
      </dgm:t>
    </dgm:pt>
    <dgm:pt modelId="{E6B29F46-7AE2-499B-977C-E73EB643FB92}">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A, B, C, D şeklinde 4 kitapçık türü</a:t>
          </a:r>
        </a:p>
      </dgm:t>
    </dgm:pt>
    <dgm:pt modelId="{3AAB5F58-4E49-4BFA-A066-E6EB5BA7CF1E}" type="parTrans" cxnId="{5152BE58-9133-4233-9DD1-734A3EFA4973}">
      <dgm:prSet/>
      <dgm:spPr/>
      <dgm:t>
        <a:bodyPr/>
        <a:lstStyle/>
        <a:p>
          <a:endParaRPr lang="tr-TR"/>
        </a:p>
      </dgm:t>
    </dgm:pt>
    <dgm:pt modelId="{1A9982AE-D1FE-4E8B-8145-4EF5ED2F7382}" type="sibTrans" cxnId="{5152BE58-9133-4233-9DD1-734A3EFA4973}">
      <dgm:prSet/>
      <dgm:spPr/>
      <dgm:t>
        <a:bodyPr/>
        <a:lstStyle/>
        <a:p>
          <a:endParaRPr lang="tr-TR"/>
        </a:p>
      </dgm:t>
    </dgm:pt>
    <dgm:pt modelId="{E95ECD57-70AD-480B-807C-30BD34D87515}">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Yanlış cevaplar, doğru cevapları götürmemektedir. </a:t>
          </a:r>
        </a:p>
      </dgm:t>
    </dgm:pt>
    <dgm:pt modelId="{3E3B4C46-7E80-43A0-8B64-1274DBDD064C}" type="parTrans" cxnId="{870E50A6-6C8B-416F-A3D3-0BD361BFE01D}">
      <dgm:prSet/>
      <dgm:spPr/>
      <dgm:t>
        <a:bodyPr/>
        <a:lstStyle/>
        <a:p>
          <a:endParaRPr lang="tr-TR"/>
        </a:p>
      </dgm:t>
    </dgm:pt>
    <dgm:pt modelId="{AD1C2DF2-742D-4CE8-AB0F-950435EEC3E8}" type="sibTrans" cxnId="{870E50A6-6C8B-416F-A3D3-0BD361BFE01D}">
      <dgm:prSet/>
      <dgm:spPr/>
      <dgm:t>
        <a:bodyPr/>
        <a:lstStyle/>
        <a:p>
          <a:endParaRPr lang="tr-TR"/>
        </a:p>
      </dgm:t>
    </dgm:pt>
    <dgm:pt modelId="{882F828A-C680-4BB0-8233-20DEF54A48FD}">
      <dgm:prSet phldrT="[Metin]" custT="1"/>
      <dgm:spPr>
        <a:solidFill>
          <a:schemeClr val="accent2">
            <a:lumMod val="20000"/>
            <a:lumOff val="80000"/>
          </a:schemeClr>
        </a:solidFill>
      </dgm:spPr>
      <dgm:t>
        <a:bodyPr/>
        <a:lstStyle/>
        <a:p>
          <a:r>
            <a:rPr lang="tr-TR" sz="1600" b="1" i="1" dirty="0">
              <a:solidFill>
                <a:sysClr val="windowText" lastClr="000000"/>
              </a:solidFill>
              <a:latin typeface="Comic Sans MS" panose="030F0702030302020204" pitchFamily="66" charset="0"/>
            </a:rPr>
            <a:t>İlk 20 dakika </a:t>
          </a:r>
          <a:r>
            <a:rPr lang="tr-TR" sz="1600" b="0" i="1" dirty="0">
              <a:solidFill>
                <a:sysClr val="windowText" lastClr="000000"/>
              </a:solidFill>
              <a:latin typeface="Comic Sans MS" panose="030F0702030302020204" pitchFamily="66" charset="0"/>
            </a:rPr>
            <a:t>ve </a:t>
          </a:r>
          <a:r>
            <a:rPr lang="tr-TR" sz="1600" b="1" i="1" dirty="0">
              <a:solidFill>
                <a:sysClr val="windowText" lastClr="000000"/>
              </a:solidFill>
              <a:latin typeface="Comic Sans MS" panose="030F0702030302020204" pitchFamily="66" charset="0"/>
            </a:rPr>
            <a:t>son 5 dakika </a:t>
          </a:r>
          <a:r>
            <a:rPr lang="tr-TR" sz="1600" b="0" i="1" dirty="0">
              <a:solidFill>
                <a:sysClr val="windowText" lastClr="000000"/>
              </a:solidFill>
              <a:latin typeface="Comic Sans MS" panose="030F0702030302020204" pitchFamily="66" charset="0"/>
            </a:rPr>
            <a:t>sınavdan çıkma izniniz yoktur.</a:t>
          </a:r>
        </a:p>
      </dgm:t>
    </dgm:pt>
    <dgm:pt modelId="{A12526A3-8E26-4213-803D-7398E9326D77}" type="parTrans" cxnId="{BBBD9902-ED87-4FE1-8EA0-4F6F33217563}">
      <dgm:prSet/>
      <dgm:spPr/>
      <dgm:t>
        <a:bodyPr/>
        <a:lstStyle/>
        <a:p>
          <a:endParaRPr lang="tr-TR"/>
        </a:p>
      </dgm:t>
    </dgm:pt>
    <dgm:pt modelId="{80015561-BA98-4821-9342-E5D51EC6B0A4}" type="sibTrans" cxnId="{BBBD9902-ED87-4FE1-8EA0-4F6F33217563}">
      <dgm:prSet/>
      <dgm:spPr/>
      <dgm:t>
        <a:bodyPr/>
        <a:lstStyle/>
        <a:p>
          <a:endParaRPr lang="tr-TR"/>
        </a:p>
      </dgm:t>
    </dgm:pt>
    <dgm:pt modelId="{E03F1D1D-8BCC-469F-B051-523DC69D1554}">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Geç kalırsanız sınava girebileceksiniz, ancak ek süre</a:t>
          </a:r>
          <a:r>
            <a:rPr lang="tr-TR" sz="1600" b="0" i="1" baseline="0" dirty="0">
              <a:solidFill>
                <a:sysClr val="windowText" lastClr="000000"/>
              </a:solidFill>
              <a:latin typeface="Comic Sans MS" panose="030F0702030302020204" pitchFamily="66" charset="0"/>
            </a:rPr>
            <a:t> </a:t>
          </a:r>
          <a:r>
            <a:rPr lang="tr-TR" sz="1600" b="0" i="1" dirty="0">
              <a:solidFill>
                <a:sysClr val="windowText" lastClr="000000"/>
              </a:solidFill>
              <a:latin typeface="Comic Sans MS" panose="030F0702030302020204" pitchFamily="66" charset="0"/>
            </a:rPr>
            <a:t>verilmeyecek.</a:t>
          </a:r>
          <a:endParaRPr lang="tr-TR" sz="1600" dirty="0">
            <a:latin typeface="Comic Sans MS" panose="030F0702030302020204" pitchFamily="66" charset="0"/>
          </a:endParaRPr>
        </a:p>
      </dgm:t>
    </dgm:pt>
    <dgm:pt modelId="{C232017C-D7F6-4184-9338-17E18C237A47}" type="parTrans" cxnId="{356FDBC0-9527-458B-861D-F12D05865837}">
      <dgm:prSet/>
      <dgm:spPr/>
      <dgm:t>
        <a:bodyPr/>
        <a:lstStyle/>
        <a:p>
          <a:endParaRPr lang="tr-TR"/>
        </a:p>
      </dgm:t>
    </dgm:pt>
    <dgm:pt modelId="{0DEED4A4-A353-4784-844D-640A9F2545CF}" type="sibTrans" cxnId="{356FDBC0-9527-458B-861D-F12D05865837}">
      <dgm:prSet/>
      <dgm:spPr/>
      <dgm:t>
        <a:bodyPr/>
        <a:lstStyle/>
        <a:p>
          <a:endParaRPr lang="tr-TR"/>
        </a:p>
      </dgm:t>
    </dgm:pt>
    <dgm:pt modelId="{3FC8594D-6E10-4B02-93BC-B401A1A83F55}">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Ortak sınavlara katılamazsanız, mazeret sınavına girebilirsiniz.</a:t>
          </a:r>
        </a:p>
      </dgm:t>
    </dgm:pt>
    <dgm:pt modelId="{225A3D67-D32D-4CB6-B97D-A9AC5F3A1381}" type="sibTrans" cxnId="{FC2DF4C9-6546-4015-A8FE-334E03BB43DA}">
      <dgm:prSet/>
      <dgm:spPr/>
      <dgm:t>
        <a:bodyPr/>
        <a:lstStyle/>
        <a:p>
          <a:endParaRPr lang="tr-TR"/>
        </a:p>
      </dgm:t>
    </dgm:pt>
    <dgm:pt modelId="{74717D5F-7957-4366-9487-42E426166D6A}" type="parTrans" cxnId="{FC2DF4C9-6546-4015-A8FE-334E03BB43DA}">
      <dgm:prSet/>
      <dgm:spPr/>
      <dgm:t>
        <a:bodyPr/>
        <a:lstStyle/>
        <a:p>
          <a:endParaRPr lang="tr-TR"/>
        </a:p>
      </dgm:t>
    </dgm:pt>
    <dgm:pt modelId="{ED95EA58-95CC-4515-841F-C8538952B933}" type="pres">
      <dgm:prSet presAssocID="{17B9BB42-A16C-4549-88D6-BE5282A52A13}" presName="Name0" presStyleCnt="0">
        <dgm:presLayoutVars>
          <dgm:chMax val="7"/>
          <dgm:chPref val="7"/>
          <dgm:dir/>
        </dgm:presLayoutVars>
      </dgm:prSet>
      <dgm:spPr/>
      <dgm:t>
        <a:bodyPr/>
        <a:lstStyle/>
        <a:p>
          <a:endParaRPr lang="tr-TR"/>
        </a:p>
      </dgm:t>
    </dgm:pt>
    <dgm:pt modelId="{93387EED-34E1-4341-B2FC-DB75E9D9E3FD}" type="pres">
      <dgm:prSet presAssocID="{17B9BB42-A16C-4549-88D6-BE5282A52A13}" presName="Name1" presStyleCnt="0"/>
      <dgm:spPr/>
    </dgm:pt>
    <dgm:pt modelId="{B70C85BB-E675-4081-8E54-75370996006C}" type="pres">
      <dgm:prSet presAssocID="{17B9BB42-A16C-4549-88D6-BE5282A52A13}" presName="cycle" presStyleCnt="0"/>
      <dgm:spPr/>
    </dgm:pt>
    <dgm:pt modelId="{204638A1-DC32-4FDF-98FD-968A8E118550}" type="pres">
      <dgm:prSet presAssocID="{17B9BB42-A16C-4549-88D6-BE5282A52A13}" presName="srcNode" presStyleLbl="node1" presStyleIdx="0" presStyleCnt="7"/>
      <dgm:spPr/>
    </dgm:pt>
    <dgm:pt modelId="{DFD6AF80-D217-4CD3-B79C-672E7147DC96}" type="pres">
      <dgm:prSet presAssocID="{17B9BB42-A16C-4549-88D6-BE5282A52A13}" presName="conn" presStyleLbl="parChTrans1D2" presStyleIdx="0" presStyleCnt="1"/>
      <dgm:spPr/>
      <dgm:t>
        <a:bodyPr/>
        <a:lstStyle/>
        <a:p>
          <a:endParaRPr lang="tr-TR"/>
        </a:p>
      </dgm:t>
    </dgm:pt>
    <dgm:pt modelId="{0CA728B2-9331-41E1-B9C2-1D49087435D7}" type="pres">
      <dgm:prSet presAssocID="{17B9BB42-A16C-4549-88D6-BE5282A52A13}" presName="extraNode" presStyleLbl="node1" presStyleIdx="0" presStyleCnt="7"/>
      <dgm:spPr/>
    </dgm:pt>
    <dgm:pt modelId="{967E9FF7-93A7-4F2B-A6F4-50F4AF97D32F}" type="pres">
      <dgm:prSet presAssocID="{17B9BB42-A16C-4549-88D6-BE5282A52A13}" presName="dstNode" presStyleLbl="node1" presStyleIdx="0" presStyleCnt="7"/>
      <dgm:spPr/>
    </dgm:pt>
    <dgm:pt modelId="{A7BDAC92-157B-4B3B-8BF3-AF341FDCF8CB}" type="pres">
      <dgm:prSet presAssocID="{F8619656-D139-458A-9E16-B946A2B914AD}" presName="text_1" presStyleLbl="node1" presStyleIdx="0" presStyleCnt="7">
        <dgm:presLayoutVars>
          <dgm:bulletEnabled val="1"/>
        </dgm:presLayoutVars>
      </dgm:prSet>
      <dgm:spPr/>
      <dgm:t>
        <a:bodyPr/>
        <a:lstStyle/>
        <a:p>
          <a:endParaRPr lang="tr-TR"/>
        </a:p>
      </dgm:t>
    </dgm:pt>
    <dgm:pt modelId="{29C4F52E-C65E-434E-B46A-D7F33AEA3459}" type="pres">
      <dgm:prSet presAssocID="{F8619656-D139-458A-9E16-B946A2B914AD}" presName="accent_1" presStyleCnt="0"/>
      <dgm:spPr/>
    </dgm:pt>
    <dgm:pt modelId="{2781882C-2C83-40B6-89BD-06E66C85295B}" type="pres">
      <dgm:prSet presAssocID="{F8619656-D139-458A-9E16-B946A2B914AD}" presName="accentRepeatNode" presStyleLbl="solidFgAcc1" presStyleIdx="0" presStyleCnt="7">
        <dgm:style>
          <a:lnRef idx="2">
            <a:schemeClr val="dk1">
              <a:shade val="50000"/>
            </a:schemeClr>
          </a:lnRef>
          <a:fillRef idx="1">
            <a:schemeClr val="dk1"/>
          </a:fillRef>
          <a:effectRef idx="0">
            <a:schemeClr val="dk1"/>
          </a:effectRef>
          <a:fontRef idx="minor">
            <a:schemeClr val="lt1"/>
          </a:fontRef>
        </dgm:style>
      </dgm:prSet>
      <dgm:spPr>
        <a:ln/>
      </dgm:spPr>
      <dgm:t>
        <a:bodyPr/>
        <a:lstStyle/>
        <a:p>
          <a:endParaRPr lang="tr-TR"/>
        </a:p>
      </dgm:t>
    </dgm:pt>
    <dgm:pt modelId="{162904BB-1248-41F9-AE5E-1900AA69C131}" type="pres">
      <dgm:prSet presAssocID="{38A9C65C-595F-4129-AFB7-F209CCA76F4D}" presName="text_2" presStyleLbl="node1" presStyleIdx="1" presStyleCnt="7" custScaleX="98775" custScaleY="120484">
        <dgm:presLayoutVars>
          <dgm:bulletEnabled val="1"/>
        </dgm:presLayoutVars>
      </dgm:prSet>
      <dgm:spPr/>
      <dgm:t>
        <a:bodyPr/>
        <a:lstStyle/>
        <a:p>
          <a:endParaRPr lang="tr-TR"/>
        </a:p>
      </dgm:t>
    </dgm:pt>
    <dgm:pt modelId="{2F84207D-42EA-4845-BCD7-B258B915CCCD}" type="pres">
      <dgm:prSet presAssocID="{38A9C65C-595F-4129-AFB7-F209CCA76F4D}" presName="accent_2" presStyleCnt="0"/>
      <dgm:spPr/>
    </dgm:pt>
    <dgm:pt modelId="{2170EAB6-82F8-47C7-BE7E-2C2716A15BB9}" type="pres">
      <dgm:prSet presAssocID="{38A9C65C-595F-4129-AFB7-F209CCA76F4D}" presName="accentRepeatNode" presStyleLbl="solidFgAcc1" presStyleIdx="1" presStyleCnt="7" custLinFactNeighborX="-4497" custLinFactNeighborY="2417"/>
      <dgm:spPr>
        <a:solidFill>
          <a:schemeClr val="tx1"/>
        </a:solidFill>
        <a:ln>
          <a:solidFill>
            <a:schemeClr val="tx1"/>
          </a:solidFill>
        </a:ln>
      </dgm:spPr>
      <dgm:t>
        <a:bodyPr/>
        <a:lstStyle/>
        <a:p>
          <a:endParaRPr lang="tr-TR"/>
        </a:p>
      </dgm:t>
    </dgm:pt>
    <dgm:pt modelId="{2F763479-1B09-4F3A-9406-BC2097706F24}" type="pres">
      <dgm:prSet presAssocID="{E6B29F46-7AE2-499B-977C-E73EB643FB92}" presName="text_3" presStyleLbl="node1" presStyleIdx="2" presStyleCnt="7" custScaleX="98775" custScaleY="120484">
        <dgm:presLayoutVars>
          <dgm:bulletEnabled val="1"/>
        </dgm:presLayoutVars>
      </dgm:prSet>
      <dgm:spPr/>
      <dgm:t>
        <a:bodyPr/>
        <a:lstStyle/>
        <a:p>
          <a:endParaRPr lang="tr-TR"/>
        </a:p>
      </dgm:t>
    </dgm:pt>
    <dgm:pt modelId="{9BF7E579-F008-4A91-B436-4317732C9DBF}" type="pres">
      <dgm:prSet presAssocID="{E6B29F46-7AE2-499B-977C-E73EB643FB92}" presName="accent_3" presStyleCnt="0"/>
      <dgm:spPr/>
    </dgm:pt>
    <dgm:pt modelId="{C50F0C96-071E-42E6-A571-A37DE428DB84}" type="pres">
      <dgm:prSet presAssocID="{E6B29F46-7AE2-499B-977C-E73EB643FB92}" presName="accentRepeatNode" presStyleLbl="solidFgAcc1" presStyleIdx="2" presStyleCnt="7" custLinFactNeighborX="-4497" custLinFactNeighborY="2417"/>
      <dgm:spPr>
        <a:solidFill>
          <a:schemeClr val="tx1"/>
        </a:solidFill>
        <a:ln>
          <a:solidFill>
            <a:schemeClr val="tx1"/>
          </a:solidFill>
        </a:ln>
      </dgm:spPr>
      <dgm:t>
        <a:bodyPr/>
        <a:lstStyle/>
        <a:p>
          <a:endParaRPr lang="tr-TR"/>
        </a:p>
      </dgm:t>
    </dgm:pt>
    <dgm:pt modelId="{8B9E75A3-B6F7-4F1D-B6EC-E650E28B75C0}" type="pres">
      <dgm:prSet presAssocID="{E95ECD57-70AD-480B-807C-30BD34D87515}" presName="text_4" presStyleLbl="node1" presStyleIdx="3" presStyleCnt="7" custScaleX="98775" custScaleY="120484">
        <dgm:presLayoutVars>
          <dgm:bulletEnabled val="1"/>
        </dgm:presLayoutVars>
      </dgm:prSet>
      <dgm:spPr/>
      <dgm:t>
        <a:bodyPr/>
        <a:lstStyle/>
        <a:p>
          <a:endParaRPr lang="tr-TR"/>
        </a:p>
      </dgm:t>
    </dgm:pt>
    <dgm:pt modelId="{F383AE6F-E031-4D5A-827B-E84A51A833C1}" type="pres">
      <dgm:prSet presAssocID="{E95ECD57-70AD-480B-807C-30BD34D87515}" presName="accent_4" presStyleCnt="0"/>
      <dgm:spPr/>
    </dgm:pt>
    <dgm:pt modelId="{93DB2724-4930-453B-A991-1CA8D6BEC062}" type="pres">
      <dgm:prSet presAssocID="{E95ECD57-70AD-480B-807C-30BD34D87515}" presName="accentRepeatNode" presStyleLbl="solidFgAcc1" presStyleIdx="3" presStyleCnt="7" custLinFactNeighborX="-4497" custLinFactNeighborY="2417"/>
      <dgm:spPr>
        <a:solidFill>
          <a:schemeClr val="tx1"/>
        </a:solidFill>
        <a:ln>
          <a:solidFill>
            <a:schemeClr val="tx1"/>
          </a:solidFill>
        </a:ln>
      </dgm:spPr>
      <dgm:t>
        <a:bodyPr/>
        <a:lstStyle/>
        <a:p>
          <a:endParaRPr lang="tr-TR"/>
        </a:p>
      </dgm:t>
    </dgm:pt>
    <dgm:pt modelId="{D1B8650C-1D3D-498C-ABEE-6FA895EB0607}" type="pres">
      <dgm:prSet presAssocID="{882F828A-C680-4BB0-8233-20DEF54A48FD}" presName="text_5" presStyleLbl="node1" presStyleIdx="4" presStyleCnt="7" custScaleX="98775" custScaleY="120484">
        <dgm:presLayoutVars>
          <dgm:bulletEnabled val="1"/>
        </dgm:presLayoutVars>
      </dgm:prSet>
      <dgm:spPr/>
      <dgm:t>
        <a:bodyPr/>
        <a:lstStyle/>
        <a:p>
          <a:endParaRPr lang="tr-TR"/>
        </a:p>
      </dgm:t>
    </dgm:pt>
    <dgm:pt modelId="{E4A70790-76B2-4822-AD01-44CE85898348}" type="pres">
      <dgm:prSet presAssocID="{882F828A-C680-4BB0-8233-20DEF54A48FD}" presName="accent_5" presStyleCnt="0"/>
      <dgm:spPr/>
    </dgm:pt>
    <dgm:pt modelId="{A66DB54C-8E3A-460E-8D2A-C1D2A3EB4404}" type="pres">
      <dgm:prSet presAssocID="{882F828A-C680-4BB0-8233-20DEF54A48FD}" presName="accentRepeatNode" presStyleLbl="solidFgAcc1" presStyleIdx="4" presStyleCnt="7"/>
      <dgm:spPr>
        <a:solidFill>
          <a:schemeClr val="tx1"/>
        </a:solidFill>
        <a:ln>
          <a:solidFill>
            <a:schemeClr val="tx1"/>
          </a:solidFill>
        </a:ln>
      </dgm:spPr>
      <dgm:t>
        <a:bodyPr/>
        <a:lstStyle/>
        <a:p>
          <a:endParaRPr lang="tr-TR"/>
        </a:p>
      </dgm:t>
    </dgm:pt>
    <dgm:pt modelId="{EB8CBFC0-2110-442A-9886-C39374842868}" type="pres">
      <dgm:prSet presAssocID="{E03F1D1D-8BCC-469F-B051-523DC69D1554}" presName="text_6" presStyleLbl="node1" presStyleIdx="5" presStyleCnt="7" custScaleX="98775" custScaleY="120484">
        <dgm:presLayoutVars>
          <dgm:bulletEnabled val="1"/>
        </dgm:presLayoutVars>
      </dgm:prSet>
      <dgm:spPr/>
      <dgm:t>
        <a:bodyPr/>
        <a:lstStyle/>
        <a:p>
          <a:endParaRPr lang="tr-TR"/>
        </a:p>
      </dgm:t>
    </dgm:pt>
    <dgm:pt modelId="{2905A329-319A-4207-A47D-7179FC297FDA}" type="pres">
      <dgm:prSet presAssocID="{E03F1D1D-8BCC-469F-B051-523DC69D1554}" presName="accent_6" presStyleCnt="0"/>
      <dgm:spPr/>
    </dgm:pt>
    <dgm:pt modelId="{E0225B77-49DB-42D1-B9A6-B7AE6D795CDD}" type="pres">
      <dgm:prSet presAssocID="{E03F1D1D-8BCC-469F-B051-523DC69D1554}" presName="accentRepeatNode" presStyleLbl="solidFgAcc1" presStyleIdx="5" presStyleCnt="7"/>
      <dgm:spPr>
        <a:solidFill>
          <a:schemeClr val="tx1"/>
        </a:solidFill>
        <a:ln>
          <a:solidFill>
            <a:schemeClr val="tx1"/>
          </a:solidFill>
        </a:ln>
      </dgm:spPr>
      <dgm:t>
        <a:bodyPr/>
        <a:lstStyle/>
        <a:p>
          <a:endParaRPr lang="tr-TR"/>
        </a:p>
      </dgm:t>
    </dgm:pt>
    <dgm:pt modelId="{F1570425-D092-440B-9439-01FB346E9D5B}" type="pres">
      <dgm:prSet presAssocID="{3FC8594D-6E10-4B02-93BC-B401A1A83F55}" presName="text_7" presStyleLbl="node1" presStyleIdx="6" presStyleCnt="7" custScaleX="98775" custScaleY="120484">
        <dgm:presLayoutVars>
          <dgm:bulletEnabled val="1"/>
        </dgm:presLayoutVars>
      </dgm:prSet>
      <dgm:spPr/>
      <dgm:t>
        <a:bodyPr/>
        <a:lstStyle/>
        <a:p>
          <a:endParaRPr lang="tr-TR"/>
        </a:p>
      </dgm:t>
    </dgm:pt>
    <dgm:pt modelId="{915CEF6B-055A-45C8-AC1F-3834BA7315B4}" type="pres">
      <dgm:prSet presAssocID="{3FC8594D-6E10-4B02-93BC-B401A1A83F55}" presName="accent_7" presStyleCnt="0"/>
      <dgm:spPr/>
    </dgm:pt>
    <dgm:pt modelId="{74955964-D086-413E-B23D-843CA0EED961}" type="pres">
      <dgm:prSet presAssocID="{3FC8594D-6E10-4B02-93BC-B401A1A83F55}" presName="accentRepeatNode" presStyleLbl="solidFgAcc1" presStyleIdx="6" presStyleCnt="7"/>
      <dgm:spPr>
        <a:solidFill>
          <a:schemeClr val="tx1"/>
        </a:solidFill>
        <a:ln>
          <a:solidFill>
            <a:schemeClr val="tx1"/>
          </a:solidFill>
        </a:ln>
      </dgm:spPr>
      <dgm:t>
        <a:bodyPr/>
        <a:lstStyle/>
        <a:p>
          <a:endParaRPr lang="tr-TR"/>
        </a:p>
      </dgm:t>
    </dgm:pt>
  </dgm:ptLst>
  <dgm:cxnLst>
    <dgm:cxn modelId="{2D1FB6CE-90E8-4A87-8700-DB9AE2482FB4}" type="presOf" srcId="{E95ECD57-70AD-480B-807C-30BD34D87515}" destId="{8B9E75A3-B6F7-4F1D-B6EC-E650E28B75C0}" srcOrd="0" destOrd="0" presId="urn:microsoft.com/office/officeart/2008/layout/VerticalCurvedList"/>
    <dgm:cxn modelId="{406F4D58-146C-4114-A665-4627F70A7FD0}" type="presOf" srcId="{882F828A-C680-4BB0-8233-20DEF54A48FD}" destId="{D1B8650C-1D3D-498C-ABEE-6FA895EB0607}" srcOrd="0" destOrd="0" presId="urn:microsoft.com/office/officeart/2008/layout/VerticalCurvedList"/>
    <dgm:cxn modelId="{F117F4CF-09FD-4C06-B91A-6E702264ABCA}" type="presOf" srcId="{B3C36EC3-D0D1-4B19-9428-1C96F2EB3A5A}" destId="{DFD6AF80-D217-4CD3-B79C-672E7147DC96}" srcOrd="0" destOrd="0" presId="urn:microsoft.com/office/officeart/2008/layout/VerticalCurvedList"/>
    <dgm:cxn modelId="{BBBD9902-ED87-4FE1-8EA0-4F6F33217563}" srcId="{17B9BB42-A16C-4549-88D6-BE5282A52A13}" destId="{882F828A-C680-4BB0-8233-20DEF54A48FD}" srcOrd="4" destOrd="0" parTransId="{A12526A3-8E26-4213-803D-7398E9326D77}" sibTransId="{80015561-BA98-4821-9342-E5D51EC6B0A4}"/>
    <dgm:cxn modelId="{15BE2B07-762B-4E0F-BD8E-60725F0A1AE6}" type="presOf" srcId="{E03F1D1D-8BCC-469F-B051-523DC69D1554}" destId="{EB8CBFC0-2110-442A-9886-C39374842868}" srcOrd="0" destOrd="0" presId="urn:microsoft.com/office/officeart/2008/layout/VerticalCurvedList"/>
    <dgm:cxn modelId="{027B1A18-7C06-41E6-A3AA-F8A66615480B}" type="presOf" srcId="{17B9BB42-A16C-4549-88D6-BE5282A52A13}" destId="{ED95EA58-95CC-4515-841F-C8538952B933}" srcOrd="0" destOrd="0" presId="urn:microsoft.com/office/officeart/2008/layout/VerticalCurvedList"/>
    <dgm:cxn modelId="{8BFE76AB-E825-4BC8-9A25-E6BC1455845E}" type="presOf" srcId="{F8619656-D139-458A-9E16-B946A2B914AD}" destId="{A7BDAC92-157B-4B3B-8BF3-AF341FDCF8CB}" srcOrd="0" destOrd="0" presId="urn:microsoft.com/office/officeart/2008/layout/VerticalCurvedList"/>
    <dgm:cxn modelId="{CEB2F07A-119A-475D-964B-62EA5A6E4264}" srcId="{17B9BB42-A16C-4549-88D6-BE5282A52A13}" destId="{F8619656-D139-458A-9E16-B946A2B914AD}" srcOrd="0" destOrd="0" parTransId="{7DC2D29F-8F3F-4137-A22D-AF3233E89E53}" sibTransId="{B3C36EC3-D0D1-4B19-9428-1C96F2EB3A5A}"/>
    <dgm:cxn modelId="{356FDBC0-9527-458B-861D-F12D05865837}" srcId="{17B9BB42-A16C-4549-88D6-BE5282A52A13}" destId="{E03F1D1D-8BCC-469F-B051-523DC69D1554}" srcOrd="5" destOrd="0" parTransId="{C232017C-D7F6-4184-9338-17E18C237A47}" sibTransId="{0DEED4A4-A353-4784-844D-640A9F2545CF}"/>
    <dgm:cxn modelId="{42F7117C-02CF-48BE-98BA-CC1E62E4F186}" type="presOf" srcId="{38A9C65C-595F-4129-AFB7-F209CCA76F4D}" destId="{162904BB-1248-41F9-AE5E-1900AA69C131}" srcOrd="0" destOrd="0" presId="urn:microsoft.com/office/officeart/2008/layout/VerticalCurvedList"/>
    <dgm:cxn modelId="{B84204D6-AF9B-48A0-8F9B-161DD7512D52}" srcId="{17B9BB42-A16C-4549-88D6-BE5282A52A13}" destId="{38A9C65C-595F-4129-AFB7-F209CCA76F4D}" srcOrd="1" destOrd="0" parTransId="{43640AEC-A0C7-4F01-B832-189A34500B30}" sibTransId="{E2CD9238-F937-47CB-B375-C2A74991E6E1}"/>
    <dgm:cxn modelId="{FC2DF4C9-6546-4015-A8FE-334E03BB43DA}" srcId="{17B9BB42-A16C-4549-88D6-BE5282A52A13}" destId="{3FC8594D-6E10-4B02-93BC-B401A1A83F55}" srcOrd="6" destOrd="0" parTransId="{74717D5F-7957-4366-9487-42E426166D6A}" sibTransId="{225A3D67-D32D-4CB6-B97D-A9AC5F3A1381}"/>
    <dgm:cxn modelId="{62CFC308-9416-4375-9E4E-04ABDB7310FB}" type="presOf" srcId="{3FC8594D-6E10-4B02-93BC-B401A1A83F55}" destId="{F1570425-D092-440B-9439-01FB346E9D5B}" srcOrd="0" destOrd="0" presId="urn:microsoft.com/office/officeart/2008/layout/VerticalCurvedList"/>
    <dgm:cxn modelId="{B8ECA26A-3618-43DA-8641-F5B9501DF169}" type="presOf" srcId="{E6B29F46-7AE2-499B-977C-E73EB643FB92}" destId="{2F763479-1B09-4F3A-9406-BC2097706F24}" srcOrd="0" destOrd="0" presId="urn:microsoft.com/office/officeart/2008/layout/VerticalCurvedList"/>
    <dgm:cxn modelId="{5152BE58-9133-4233-9DD1-734A3EFA4973}" srcId="{17B9BB42-A16C-4549-88D6-BE5282A52A13}" destId="{E6B29F46-7AE2-499B-977C-E73EB643FB92}" srcOrd="2" destOrd="0" parTransId="{3AAB5F58-4E49-4BFA-A066-E6EB5BA7CF1E}" sibTransId="{1A9982AE-D1FE-4E8B-8145-4EF5ED2F7382}"/>
    <dgm:cxn modelId="{870E50A6-6C8B-416F-A3D3-0BD361BFE01D}" srcId="{17B9BB42-A16C-4549-88D6-BE5282A52A13}" destId="{E95ECD57-70AD-480B-807C-30BD34D87515}" srcOrd="3" destOrd="0" parTransId="{3E3B4C46-7E80-43A0-8B64-1274DBDD064C}" sibTransId="{AD1C2DF2-742D-4CE8-AB0F-950435EEC3E8}"/>
    <dgm:cxn modelId="{51F5B9B3-DCB1-46B6-93D6-4362B90C97C8}" type="presParOf" srcId="{ED95EA58-95CC-4515-841F-C8538952B933}" destId="{93387EED-34E1-4341-B2FC-DB75E9D9E3FD}" srcOrd="0" destOrd="0" presId="urn:microsoft.com/office/officeart/2008/layout/VerticalCurvedList"/>
    <dgm:cxn modelId="{32826DDB-8707-42AE-B427-5F01397B0F89}" type="presParOf" srcId="{93387EED-34E1-4341-B2FC-DB75E9D9E3FD}" destId="{B70C85BB-E675-4081-8E54-75370996006C}" srcOrd="0" destOrd="0" presId="urn:microsoft.com/office/officeart/2008/layout/VerticalCurvedList"/>
    <dgm:cxn modelId="{D69239FB-A202-4DE3-A6CB-91F023387850}" type="presParOf" srcId="{B70C85BB-E675-4081-8E54-75370996006C}" destId="{204638A1-DC32-4FDF-98FD-968A8E118550}" srcOrd="0" destOrd="0" presId="urn:microsoft.com/office/officeart/2008/layout/VerticalCurvedList"/>
    <dgm:cxn modelId="{4A9F64E0-CECE-49AA-B83B-A4F8AE110159}" type="presParOf" srcId="{B70C85BB-E675-4081-8E54-75370996006C}" destId="{DFD6AF80-D217-4CD3-B79C-672E7147DC96}" srcOrd="1" destOrd="0" presId="urn:microsoft.com/office/officeart/2008/layout/VerticalCurvedList"/>
    <dgm:cxn modelId="{15DD367E-2D9C-4DB2-8E66-F62DCE424316}" type="presParOf" srcId="{B70C85BB-E675-4081-8E54-75370996006C}" destId="{0CA728B2-9331-41E1-B9C2-1D49087435D7}" srcOrd="2" destOrd="0" presId="urn:microsoft.com/office/officeart/2008/layout/VerticalCurvedList"/>
    <dgm:cxn modelId="{862A82D1-6B6E-4747-B45D-DED6D785A0D9}" type="presParOf" srcId="{B70C85BB-E675-4081-8E54-75370996006C}" destId="{967E9FF7-93A7-4F2B-A6F4-50F4AF97D32F}" srcOrd="3" destOrd="0" presId="urn:microsoft.com/office/officeart/2008/layout/VerticalCurvedList"/>
    <dgm:cxn modelId="{111E12C9-3D3E-4B93-81D5-A4002D2D9648}" type="presParOf" srcId="{93387EED-34E1-4341-B2FC-DB75E9D9E3FD}" destId="{A7BDAC92-157B-4B3B-8BF3-AF341FDCF8CB}" srcOrd="1" destOrd="0" presId="urn:microsoft.com/office/officeart/2008/layout/VerticalCurvedList"/>
    <dgm:cxn modelId="{CD3B379A-E65B-4BD4-B893-170CC8AA1E81}" type="presParOf" srcId="{93387EED-34E1-4341-B2FC-DB75E9D9E3FD}" destId="{29C4F52E-C65E-434E-B46A-D7F33AEA3459}" srcOrd="2" destOrd="0" presId="urn:microsoft.com/office/officeart/2008/layout/VerticalCurvedList"/>
    <dgm:cxn modelId="{83A4F118-D3D1-4B63-ADFC-906B4A39E875}" type="presParOf" srcId="{29C4F52E-C65E-434E-B46A-D7F33AEA3459}" destId="{2781882C-2C83-40B6-89BD-06E66C85295B}" srcOrd="0" destOrd="0" presId="urn:microsoft.com/office/officeart/2008/layout/VerticalCurvedList"/>
    <dgm:cxn modelId="{1C21EA64-6D7A-46C5-B93C-841D793A7017}" type="presParOf" srcId="{93387EED-34E1-4341-B2FC-DB75E9D9E3FD}" destId="{162904BB-1248-41F9-AE5E-1900AA69C131}" srcOrd="3" destOrd="0" presId="urn:microsoft.com/office/officeart/2008/layout/VerticalCurvedList"/>
    <dgm:cxn modelId="{89337579-0C24-4601-A990-E0A187C33858}" type="presParOf" srcId="{93387EED-34E1-4341-B2FC-DB75E9D9E3FD}" destId="{2F84207D-42EA-4845-BCD7-B258B915CCCD}" srcOrd="4" destOrd="0" presId="urn:microsoft.com/office/officeart/2008/layout/VerticalCurvedList"/>
    <dgm:cxn modelId="{4A4226FC-E261-4671-AFD6-FA2A7CA9F296}" type="presParOf" srcId="{2F84207D-42EA-4845-BCD7-B258B915CCCD}" destId="{2170EAB6-82F8-47C7-BE7E-2C2716A15BB9}" srcOrd="0" destOrd="0" presId="urn:microsoft.com/office/officeart/2008/layout/VerticalCurvedList"/>
    <dgm:cxn modelId="{BECB02E6-4B0A-4A8F-821D-83478B8EB611}" type="presParOf" srcId="{93387EED-34E1-4341-B2FC-DB75E9D9E3FD}" destId="{2F763479-1B09-4F3A-9406-BC2097706F24}" srcOrd="5" destOrd="0" presId="urn:microsoft.com/office/officeart/2008/layout/VerticalCurvedList"/>
    <dgm:cxn modelId="{A8407174-724B-4CE0-BF94-4E153E059881}" type="presParOf" srcId="{93387EED-34E1-4341-B2FC-DB75E9D9E3FD}" destId="{9BF7E579-F008-4A91-B436-4317732C9DBF}" srcOrd="6" destOrd="0" presId="urn:microsoft.com/office/officeart/2008/layout/VerticalCurvedList"/>
    <dgm:cxn modelId="{0F99F7F8-CE2E-433F-85BA-0003EDECE06C}" type="presParOf" srcId="{9BF7E579-F008-4A91-B436-4317732C9DBF}" destId="{C50F0C96-071E-42E6-A571-A37DE428DB84}" srcOrd="0" destOrd="0" presId="urn:microsoft.com/office/officeart/2008/layout/VerticalCurvedList"/>
    <dgm:cxn modelId="{95E41481-6CF9-4622-9D35-5F2DE860A481}" type="presParOf" srcId="{93387EED-34E1-4341-B2FC-DB75E9D9E3FD}" destId="{8B9E75A3-B6F7-4F1D-B6EC-E650E28B75C0}" srcOrd="7" destOrd="0" presId="urn:microsoft.com/office/officeart/2008/layout/VerticalCurvedList"/>
    <dgm:cxn modelId="{24F1CDFB-B86C-4992-9753-2C931850BE6A}" type="presParOf" srcId="{93387EED-34E1-4341-B2FC-DB75E9D9E3FD}" destId="{F383AE6F-E031-4D5A-827B-E84A51A833C1}" srcOrd="8" destOrd="0" presId="urn:microsoft.com/office/officeart/2008/layout/VerticalCurvedList"/>
    <dgm:cxn modelId="{C6157E0B-ABCB-4ABD-B9FB-9D18DC22E915}" type="presParOf" srcId="{F383AE6F-E031-4D5A-827B-E84A51A833C1}" destId="{93DB2724-4930-453B-A991-1CA8D6BEC062}" srcOrd="0" destOrd="0" presId="urn:microsoft.com/office/officeart/2008/layout/VerticalCurvedList"/>
    <dgm:cxn modelId="{EA1B3431-BF65-4AF1-91E9-5961E09EA720}" type="presParOf" srcId="{93387EED-34E1-4341-B2FC-DB75E9D9E3FD}" destId="{D1B8650C-1D3D-498C-ABEE-6FA895EB0607}" srcOrd="9" destOrd="0" presId="urn:microsoft.com/office/officeart/2008/layout/VerticalCurvedList"/>
    <dgm:cxn modelId="{C82E6AF1-3759-42D8-B7AF-A6DE6A352415}" type="presParOf" srcId="{93387EED-34E1-4341-B2FC-DB75E9D9E3FD}" destId="{E4A70790-76B2-4822-AD01-44CE85898348}" srcOrd="10" destOrd="0" presId="urn:microsoft.com/office/officeart/2008/layout/VerticalCurvedList"/>
    <dgm:cxn modelId="{041FD827-027B-4117-8A41-1A8D31CD6F40}" type="presParOf" srcId="{E4A70790-76B2-4822-AD01-44CE85898348}" destId="{A66DB54C-8E3A-460E-8D2A-C1D2A3EB4404}" srcOrd="0" destOrd="0" presId="urn:microsoft.com/office/officeart/2008/layout/VerticalCurvedList"/>
    <dgm:cxn modelId="{417DC9AE-8499-4DF9-A248-B7459D6728CE}" type="presParOf" srcId="{93387EED-34E1-4341-B2FC-DB75E9D9E3FD}" destId="{EB8CBFC0-2110-442A-9886-C39374842868}" srcOrd="11" destOrd="0" presId="urn:microsoft.com/office/officeart/2008/layout/VerticalCurvedList"/>
    <dgm:cxn modelId="{B92A6247-61B9-4261-A24A-A5FD3E0F2B88}" type="presParOf" srcId="{93387EED-34E1-4341-B2FC-DB75E9D9E3FD}" destId="{2905A329-319A-4207-A47D-7179FC297FDA}" srcOrd="12" destOrd="0" presId="urn:microsoft.com/office/officeart/2008/layout/VerticalCurvedList"/>
    <dgm:cxn modelId="{7362F52B-213C-4F20-8986-C56CA08B8F81}" type="presParOf" srcId="{2905A329-319A-4207-A47D-7179FC297FDA}" destId="{E0225B77-49DB-42D1-B9A6-B7AE6D795CDD}" srcOrd="0" destOrd="0" presId="urn:microsoft.com/office/officeart/2008/layout/VerticalCurvedList"/>
    <dgm:cxn modelId="{A88AB2FB-18A2-4894-9E5F-B7D57FC74C4B}" type="presParOf" srcId="{93387EED-34E1-4341-B2FC-DB75E9D9E3FD}" destId="{F1570425-D092-440B-9439-01FB346E9D5B}" srcOrd="13" destOrd="0" presId="urn:microsoft.com/office/officeart/2008/layout/VerticalCurvedList"/>
    <dgm:cxn modelId="{72C2175C-00C6-40B9-B089-5A16A3AC499F}" type="presParOf" srcId="{93387EED-34E1-4341-B2FC-DB75E9D9E3FD}" destId="{915CEF6B-055A-45C8-AC1F-3834BA7315B4}" srcOrd="14" destOrd="0" presId="urn:microsoft.com/office/officeart/2008/layout/VerticalCurvedList"/>
    <dgm:cxn modelId="{F72270BD-CAF2-4398-AE01-0FF95C11278A}" type="presParOf" srcId="{915CEF6B-055A-45C8-AC1F-3834BA7315B4}" destId="{74955964-D086-413E-B23D-843CA0EED961}" srcOrd="0" destOrd="0" presId="urn:microsoft.com/office/officeart/2008/layout/VerticalCurvedList"/>
  </dgm:cxnLst>
  <dgm:bg/>
  <dgm:whole/>
</dgm:dataModel>
</file>

<file path=ppt/diagrams/data4.xml><?xml version="1.0" encoding="utf-8"?>
<dgm:dataModel xmlns:dgm="http://schemas.openxmlformats.org/drawingml/2006/diagram" xmlns:a="http://schemas.openxmlformats.org/drawingml/2006/main">
  <dgm:ptLst>
    <dgm:pt modelId="{DD16556D-7721-4338-8C50-885CC4811559}" type="doc">
      <dgm:prSet loTypeId="urn:microsoft.com/office/officeart/2009/3/layout/RandomtoResultProcess" loCatId="process" qsTypeId="urn:microsoft.com/office/officeart/2005/8/quickstyle/simple1" qsCatId="simple" csTypeId="urn:microsoft.com/office/officeart/2005/8/colors/colorful3" csCatId="colorful" phldr="1"/>
      <dgm:spPr/>
      <dgm:t>
        <a:bodyPr/>
        <a:lstStyle/>
        <a:p>
          <a:endParaRPr lang="tr-TR"/>
        </a:p>
      </dgm:t>
    </dgm:pt>
    <dgm:pt modelId="{646ECF30-15A1-4B53-BDC7-850B4CC467B6}">
      <dgm:prSet phldrT="[Metin]"/>
      <dgm:spPr/>
      <dgm:t>
        <a:bodyPr/>
        <a:lstStyle/>
        <a:p>
          <a:r>
            <a:rPr lang="tr-TR" dirty="0">
              <a:latin typeface="Bookman Old Style" panose="02050604050505020204" pitchFamily="18" charset="0"/>
              <a:ea typeface="BatangChe" panose="02030609000101010101" pitchFamily="49" charset="-127"/>
            </a:rPr>
            <a:t>6, 7 ve 8. sınıf yılsonu başarı puanları ve 8.sınıf ortak sınav puanı </a:t>
          </a:r>
          <a:r>
            <a:rPr lang="tr-TR" dirty="0" err="1">
              <a:latin typeface="Bookman Old Style" panose="02050604050505020204" pitchFamily="18" charset="0"/>
              <a:ea typeface="BatangChe" panose="02030609000101010101" pitchFamily="49" charset="-127"/>
            </a:rPr>
            <a:t>ortlaması</a:t>
          </a:r>
          <a:r>
            <a:rPr lang="tr-TR" dirty="0">
              <a:latin typeface="Bookman Old Style" panose="02050604050505020204" pitchFamily="18" charset="0"/>
              <a:ea typeface="BatangChe" panose="02030609000101010101" pitchFamily="49" charset="-127"/>
            </a:rPr>
            <a:t> toplanacak.</a:t>
          </a:r>
        </a:p>
      </dgm:t>
    </dgm:pt>
    <dgm:pt modelId="{27010722-9095-4D4D-97E7-117B58FAAADA}" type="parTrans" cxnId="{A54CD88D-8247-4433-9D6F-777B67BEDFFC}">
      <dgm:prSet/>
      <dgm:spPr/>
      <dgm:t>
        <a:bodyPr/>
        <a:lstStyle/>
        <a:p>
          <a:endParaRPr lang="tr-TR"/>
        </a:p>
      </dgm:t>
    </dgm:pt>
    <dgm:pt modelId="{B0DF450B-919A-4E75-8E44-ABC389C75E8D}" type="sibTrans" cxnId="{A54CD88D-8247-4433-9D6F-777B67BEDFFC}">
      <dgm:prSet/>
      <dgm:spPr/>
      <dgm:t>
        <a:bodyPr/>
        <a:lstStyle/>
        <a:p>
          <a:endParaRPr lang="tr-TR"/>
        </a:p>
      </dgm:t>
    </dgm:pt>
    <dgm:pt modelId="{E4E48A4C-247A-43AF-B1DA-4F7BEE00F7AF}">
      <dgm:prSet phldrT="[Metin]"/>
      <dgm:spPr/>
      <dgm:t>
        <a:bodyPr/>
        <a:lstStyle/>
        <a:p>
          <a:r>
            <a:rPr lang="tr-TR" b="1" dirty="0">
              <a:latin typeface="Bookman Old Style" panose="02050604050505020204" pitchFamily="18" charset="0"/>
              <a:ea typeface="BatangChe" panose="02030609000101010101" pitchFamily="49" charset="-127"/>
            </a:rPr>
            <a:t>Elde edilen toplam ikiye bölünecek ve 500 üzerinden alacağınız ortaöğretime yerleştirme puanınıza ulaşacaksınız.</a:t>
          </a:r>
        </a:p>
      </dgm:t>
    </dgm:pt>
    <dgm:pt modelId="{80D9B33C-BA89-4BB4-8BC6-98AA51958B7F}" type="parTrans" cxnId="{8D9EF9F1-8DE7-45CF-954F-9485004BCA8D}">
      <dgm:prSet/>
      <dgm:spPr/>
      <dgm:t>
        <a:bodyPr/>
        <a:lstStyle/>
        <a:p>
          <a:endParaRPr lang="tr-TR"/>
        </a:p>
      </dgm:t>
    </dgm:pt>
    <dgm:pt modelId="{A4AEE68B-6A55-4FFC-B264-A5734CB4C1E9}" type="sibTrans" cxnId="{8D9EF9F1-8DE7-45CF-954F-9485004BCA8D}">
      <dgm:prSet/>
      <dgm:spPr/>
      <dgm:t>
        <a:bodyPr/>
        <a:lstStyle/>
        <a:p>
          <a:endParaRPr lang="tr-TR"/>
        </a:p>
      </dgm:t>
    </dgm:pt>
    <dgm:pt modelId="{3D216178-17C4-452C-AB3B-6F10DCB7DD3B}" type="pres">
      <dgm:prSet presAssocID="{DD16556D-7721-4338-8C50-885CC4811559}" presName="Name0" presStyleCnt="0">
        <dgm:presLayoutVars>
          <dgm:dir/>
          <dgm:animOne val="branch"/>
          <dgm:animLvl val="lvl"/>
        </dgm:presLayoutVars>
      </dgm:prSet>
      <dgm:spPr/>
      <dgm:t>
        <a:bodyPr/>
        <a:lstStyle/>
        <a:p>
          <a:endParaRPr lang="tr-TR"/>
        </a:p>
      </dgm:t>
    </dgm:pt>
    <dgm:pt modelId="{1EFD7B8D-18BC-4A46-A40C-0A764511C2E2}" type="pres">
      <dgm:prSet presAssocID="{646ECF30-15A1-4B53-BDC7-850B4CC467B6}" presName="chaos" presStyleCnt="0"/>
      <dgm:spPr/>
    </dgm:pt>
    <dgm:pt modelId="{E755D0FA-17E7-4079-98DD-F3D5982DB09E}" type="pres">
      <dgm:prSet presAssocID="{646ECF30-15A1-4B53-BDC7-850B4CC467B6}" presName="parTx1" presStyleLbl="revTx" presStyleIdx="0" presStyleCnt="1"/>
      <dgm:spPr/>
      <dgm:t>
        <a:bodyPr/>
        <a:lstStyle/>
        <a:p>
          <a:endParaRPr lang="tr-TR"/>
        </a:p>
      </dgm:t>
    </dgm:pt>
    <dgm:pt modelId="{DD204160-5E8F-4FA3-ADD5-A7162399400D}" type="pres">
      <dgm:prSet presAssocID="{646ECF30-15A1-4B53-BDC7-850B4CC467B6}" presName="c1" presStyleLbl="node1" presStyleIdx="0" presStyleCnt="19"/>
      <dgm:spPr/>
    </dgm:pt>
    <dgm:pt modelId="{152F5559-CB40-4F2A-B292-12927121026C}" type="pres">
      <dgm:prSet presAssocID="{646ECF30-15A1-4B53-BDC7-850B4CC467B6}" presName="c2" presStyleLbl="node1" presStyleIdx="1" presStyleCnt="19"/>
      <dgm:spPr/>
    </dgm:pt>
    <dgm:pt modelId="{1345CDD1-983A-4348-843B-B79CAC0919B4}" type="pres">
      <dgm:prSet presAssocID="{646ECF30-15A1-4B53-BDC7-850B4CC467B6}" presName="c3" presStyleLbl="node1" presStyleIdx="2" presStyleCnt="19"/>
      <dgm:spPr/>
    </dgm:pt>
    <dgm:pt modelId="{84FF4A91-7EFA-4CE1-9ACF-BAE89E66AE1D}" type="pres">
      <dgm:prSet presAssocID="{646ECF30-15A1-4B53-BDC7-850B4CC467B6}" presName="c4" presStyleLbl="node1" presStyleIdx="3" presStyleCnt="19"/>
      <dgm:spPr/>
    </dgm:pt>
    <dgm:pt modelId="{004E494C-82CB-4FE4-812A-3630DB45D4B4}" type="pres">
      <dgm:prSet presAssocID="{646ECF30-15A1-4B53-BDC7-850B4CC467B6}" presName="c5" presStyleLbl="node1" presStyleIdx="4" presStyleCnt="19"/>
      <dgm:spPr/>
    </dgm:pt>
    <dgm:pt modelId="{B9074308-7C4B-4FA8-B515-A2B1F5E3CCE9}" type="pres">
      <dgm:prSet presAssocID="{646ECF30-15A1-4B53-BDC7-850B4CC467B6}" presName="c6" presStyleLbl="node1" presStyleIdx="5" presStyleCnt="19"/>
      <dgm:spPr/>
    </dgm:pt>
    <dgm:pt modelId="{C24F8832-EC71-4E96-A8D2-1B7E5F640669}" type="pres">
      <dgm:prSet presAssocID="{646ECF30-15A1-4B53-BDC7-850B4CC467B6}" presName="c7" presStyleLbl="node1" presStyleIdx="6" presStyleCnt="19"/>
      <dgm:spPr/>
    </dgm:pt>
    <dgm:pt modelId="{89F40621-6991-497E-B6DC-B4D51B1D6C9E}" type="pres">
      <dgm:prSet presAssocID="{646ECF30-15A1-4B53-BDC7-850B4CC467B6}" presName="c8" presStyleLbl="node1" presStyleIdx="7" presStyleCnt="19"/>
      <dgm:spPr/>
    </dgm:pt>
    <dgm:pt modelId="{7C564C97-DF82-4720-9D6F-17D7D845CF9B}" type="pres">
      <dgm:prSet presAssocID="{646ECF30-15A1-4B53-BDC7-850B4CC467B6}" presName="c9" presStyleLbl="node1" presStyleIdx="8" presStyleCnt="19"/>
      <dgm:spPr/>
    </dgm:pt>
    <dgm:pt modelId="{E2534632-0322-41F0-AC20-5D8EF37864A8}" type="pres">
      <dgm:prSet presAssocID="{646ECF30-15A1-4B53-BDC7-850B4CC467B6}" presName="c10" presStyleLbl="node1" presStyleIdx="9" presStyleCnt="19"/>
      <dgm:spPr/>
    </dgm:pt>
    <dgm:pt modelId="{D3CCFB8F-C308-441E-8F9F-8DC2746C9A24}" type="pres">
      <dgm:prSet presAssocID="{646ECF30-15A1-4B53-BDC7-850B4CC467B6}" presName="c11" presStyleLbl="node1" presStyleIdx="10" presStyleCnt="19"/>
      <dgm:spPr/>
    </dgm:pt>
    <dgm:pt modelId="{49D421FD-3933-4939-B83F-B828189AF887}" type="pres">
      <dgm:prSet presAssocID="{646ECF30-15A1-4B53-BDC7-850B4CC467B6}" presName="c12" presStyleLbl="node1" presStyleIdx="11" presStyleCnt="19"/>
      <dgm:spPr/>
    </dgm:pt>
    <dgm:pt modelId="{648D48B1-5E22-4DA2-859B-3209DAA10AA6}" type="pres">
      <dgm:prSet presAssocID="{646ECF30-15A1-4B53-BDC7-850B4CC467B6}" presName="c13" presStyleLbl="node1" presStyleIdx="12" presStyleCnt="19"/>
      <dgm:spPr/>
    </dgm:pt>
    <dgm:pt modelId="{A83C93F5-678E-4F65-BD75-9A9B884BC36D}" type="pres">
      <dgm:prSet presAssocID="{646ECF30-15A1-4B53-BDC7-850B4CC467B6}" presName="c14" presStyleLbl="node1" presStyleIdx="13" presStyleCnt="19"/>
      <dgm:spPr/>
    </dgm:pt>
    <dgm:pt modelId="{C21191DE-C2C1-49AB-8314-8832BCD7E41E}" type="pres">
      <dgm:prSet presAssocID="{646ECF30-15A1-4B53-BDC7-850B4CC467B6}" presName="c15" presStyleLbl="node1" presStyleIdx="14" presStyleCnt="19"/>
      <dgm:spPr/>
    </dgm:pt>
    <dgm:pt modelId="{C5D32B56-8ADE-4922-B671-A18DB0A55EF1}" type="pres">
      <dgm:prSet presAssocID="{646ECF30-15A1-4B53-BDC7-850B4CC467B6}" presName="c16" presStyleLbl="node1" presStyleIdx="15" presStyleCnt="19"/>
      <dgm:spPr/>
    </dgm:pt>
    <dgm:pt modelId="{902E012A-6F92-4E56-889C-F670307FACB8}" type="pres">
      <dgm:prSet presAssocID="{646ECF30-15A1-4B53-BDC7-850B4CC467B6}" presName="c17" presStyleLbl="node1" presStyleIdx="16" presStyleCnt="19"/>
      <dgm:spPr/>
    </dgm:pt>
    <dgm:pt modelId="{39BB39A9-1E08-4E6F-8369-1CC6AD3B00A3}" type="pres">
      <dgm:prSet presAssocID="{646ECF30-15A1-4B53-BDC7-850B4CC467B6}" presName="c18" presStyleLbl="node1" presStyleIdx="17" presStyleCnt="19"/>
      <dgm:spPr/>
    </dgm:pt>
    <dgm:pt modelId="{A5FE0CBF-A939-46DF-AF9E-1D4D3861EE48}" type="pres">
      <dgm:prSet presAssocID="{B0DF450B-919A-4E75-8E44-ABC389C75E8D}" presName="chevronComposite1" presStyleCnt="0"/>
      <dgm:spPr/>
    </dgm:pt>
    <dgm:pt modelId="{881EF02E-EA3C-4AEC-9911-CED85AD60D30}" type="pres">
      <dgm:prSet presAssocID="{B0DF450B-919A-4E75-8E44-ABC389C75E8D}" presName="chevron1" presStyleLbl="sibTrans2D1" presStyleIdx="0" presStyleCnt="2"/>
      <dgm:spPr/>
    </dgm:pt>
    <dgm:pt modelId="{F3BC9BAD-C2AD-496E-B9FF-09C2F33551D2}" type="pres">
      <dgm:prSet presAssocID="{B0DF450B-919A-4E75-8E44-ABC389C75E8D}" presName="spChevron1" presStyleCnt="0"/>
      <dgm:spPr/>
    </dgm:pt>
    <dgm:pt modelId="{BDF61AB6-1422-43D0-8876-1D5CB5885CA6}" type="pres">
      <dgm:prSet presAssocID="{B0DF450B-919A-4E75-8E44-ABC389C75E8D}" presName="overlap" presStyleCnt="0"/>
      <dgm:spPr/>
    </dgm:pt>
    <dgm:pt modelId="{81482341-8E9E-4281-8DD4-A643C09F80D5}" type="pres">
      <dgm:prSet presAssocID="{B0DF450B-919A-4E75-8E44-ABC389C75E8D}" presName="chevronComposite2" presStyleCnt="0"/>
      <dgm:spPr/>
    </dgm:pt>
    <dgm:pt modelId="{D8D9CB8C-44BE-46A0-8E3F-ABA1CFEE99DA}" type="pres">
      <dgm:prSet presAssocID="{B0DF450B-919A-4E75-8E44-ABC389C75E8D}" presName="chevron2" presStyleLbl="sibTrans2D1" presStyleIdx="1" presStyleCnt="2" custLinFactNeighborY="463"/>
      <dgm:spPr/>
    </dgm:pt>
    <dgm:pt modelId="{467E49A7-F3EE-4ACD-A535-43D4339F7CB4}" type="pres">
      <dgm:prSet presAssocID="{B0DF450B-919A-4E75-8E44-ABC389C75E8D}" presName="spChevron2" presStyleCnt="0"/>
      <dgm:spPr/>
    </dgm:pt>
    <dgm:pt modelId="{5C77387B-8BA5-4AE5-B50B-62CD41FA4430}" type="pres">
      <dgm:prSet presAssocID="{E4E48A4C-247A-43AF-B1DA-4F7BEE00F7AF}" presName="last" presStyleCnt="0"/>
      <dgm:spPr/>
    </dgm:pt>
    <dgm:pt modelId="{1040F4A6-A14D-4C18-A943-F1E32C012E64}" type="pres">
      <dgm:prSet presAssocID="{E4E48A4C-247A-43AF-B1DA-4F7BEE00F7AF}" presName="circleTx" presStyleLbl="node1" presStyleIdx="18" presStyleCnt="19"/>
      <dgm:spPr/>
      <dgm:t>
        <a:bodyPr/>
        <a:lstStyle/>
        <a:p>
          <a:endParaRPr lang="tr-TR"/>
        </a:p>
      </dgm:t>
    </dgm:pt>
    <dgm:pt modelId="{1A9478A5-7F16-451D-95E3-3387A2380E38}" type="pres">
      <dgm:prSet presAssocID="{E4E48A4C-247A-43AF-B1DA-4F7BEE00F7AF}" presName="spN" presStyleCnt="0"/>
      <dgm:spPr/>
    </dgm:pt>
  </dgm:ptLst>
  <dgm:cxnLst>
    <dgm:cxn modelId="{8D9EF9F1-8DE7-45CF-954F-9485004BCA8D}" srcId="{DD16556D-7721-4338-8C50-885CC4811559}" destId="{E4E48A4C-247A-43AF-B1DA-4F7BEE00F7AF}" srcOrd="1" destOrd="0" parTransId="{80D9B33C-BA89-4BB4-8BC6-98AA51958B7F}" sibTransId="{A4AEE68B-6A55-4FFC-B264-A5734CB4C1E9}"/>
    <dgm:cxn modelId="{5A254A1A-9F92-4615-A5FA-BF52DBC73703}" type="presOf" srcId="{DD16556D-7721-4338-8C50-885CC4811559}" destId="{3D216178-17C4-452C-AB3B-6F10DCB7DD3B}" srcOrd="0" destOrd="0" presId="urn:microsoft.com/office/officeart/2009/3/layout/RandomtoResultProcess"/>
    <dgm:cxn modelId="{3D01B7B9-87F2-45F5-BF11-72E4D94BBF93}" type="presOf" srcId="{E4E48A4C-247A-43AF-B1DA-4F7BEE00F7AF}" destId="{1040F4A6-A14D-4C18-A943-F1E32C012E64}" srcOrd="0" destOrd="0" presId="urn:microsoft.com/office/officeart/2009/3/layout/RandomtoResultProcess"/>
    <dgm:cxn modelId="{F35FE4D8-D111-4B74-AF3B-326193DBA012}" type="presOf" srcId="{646ECF30-15A1-4B53-BDC7-850B4CC467B6}" destId="{E755D0FA-17E7-4079-98DD-F3D5982DB09E}" srcOrd="0" destOrd="0" presId="urn:microsoft.com/office/officeart/2009/3/layout/RandomtoResultProcess"/>
    <dgm:cxn modelId="{A54CD88D-8247-4433-9D6F-777B67BEDFFC}" srcId="{DD16556D-7721-4338-8C50-885CC4811559}" destId="{646ECF30-15A1-4B53-BDC7-850B4CC467B6}" srcOrd="0" destOrd="0" parTransId="{27010722-9095-4D4D-97E7-117B58FAAADA}" sibTransId="{B0DF450B-919A-4E75-8E44-ABC389C75E8D}"/>
    <dgm:cxn modelId="{F479606C-AE3C-43CC-833F-BE77CFAFE075}" type="presParOf" srcId="{3D216178-17C4-452C-AB3B-6F10DCB7DD3B}" destId="{1EFD7B8D-18BC-4A46-A40C-0A764511C2E2}" srcOrd="0" destOrd="0" presId="urn:microsoft.com/office/officeart/2009/3/layout/RandomtoResultProcess"/>
    <dgm:cxn modelId="{26D304FA-A74D-4EF0-9D92-CAFBF525BDA8}" type="presParOf" srcId="{1EFD7B8D-18BC-4A46-A40C-0A764511C2E2}" destId="{E755D0FA-17E7-4079-98DD-F3D5982DB09E}" srcOrd="0" destOrd="0" presId="urn:microsoft.com/office/officeart/2009/3/layout/RandomtoResultProcess"/>
    <dgm:cxn modelId="{0E0E849D-E85D-4BC6-9541-9B01AD391162}" type="presParOf" srcId="{1EFD7B8D-18BC-4A46-A40C-0A764511C2E2}" destId="{DD204160-5E8F-4FA3-ADD5-A7162399400D}" srcOrd="1" destOrd="0" presId="urn:microsoft.com/office/officeart/2009/3/layout/RandomtoResultProcess"/>
    <dgm:cxn modelId="{77C33007-A6BC-48FF-A9FC-E8CD4BBDEF39}" type="presParOf" srcId="{1EFD7B8D-18BC-4A46-A40C-0A764511C2E2}" destId="{152F5559-CB40-4F2A-B292-12927121026C}" srcOrd="2" destOrd="0" presId="urn:microsoft.com/office/officeart/2009/3/layout/RandomtoResultProcess"/>
    <dgm:cxn modelId="{55C52CAD-C84E-4D71-AF3E-925FC75AC0A4}" type="presParOf" srcId="{1EFD7B8D-18BC-4A46-A40C-0A764511C2E2}" destId="{1345CDD1-983A-4348-843B-B79CAC0919B4}" srcOrd="3" destOrd="0" presId="urn:microsoft.com/office/officeart/2009/3/layout/RandomtoResultProcess"/>
    <dgm:cxn modelId="{E1974D77-7F0F-461A-B37A-C526BAE83C89}" type="presParOf" srcId="{1EFD7B8D-18BC-4A46-A40C-0A764511C2E2}" destId="{84FF4A91-7EFA-4CE1-9ACF-BAE89E66AE1D}" srcOrd="4" destOrd="0" presId="urn:microsoft.com/office/officeart/2009/3/layout/RandomtoResultProcess"/>
    <dgm:cxn modelId="{0B79D66D-F759-477A-B2C1-23DBE4B1AF4C}" type="presParOf" srcId="{1EFD7B8D-18BC-4A46-A40C-0A764511C2E2}" destId="{004E494C-82CB-4FE4-812A-3630DB45D4B4}" srcOrd="5" destOrd="0" presId="urn:microsoft.com/office/officeart/2009/3/layout/RandomtoResultProcess"/>
    <dgm:cxn modelId="{36246C1D-6DFD-481B-8C29-2C1639FE963B}" type="presParOf" srcId="{1EFD7B8D-18BC-4A46-A40C-0A764511C2E2}" destId="{B9074308-7C4B-4FA8-B515-A2B1F5E3CCE9}" srcOrd="6" destOrd="0" presId="urn:microsoft.com/office/officeart/2009/3/layout/RandomtoResultProcess"/>
    <dgm:cxn modelId="{3E6AFA70-6F96-466B-8482-D6270B5EA5A3}" type="presParOf" srcId="{1EFD7B8D-18BC-4A46-A40C-0A764511C2E2}" destId="{C24F8832-EC71-4E96-A8D2-1B7E5F640669}" srcOrd="7" destOrd="0" presId="urn:microsoft.com/office/officeart/2009/3/layout/RandomtoResultProcess"/>
    <dgm:cxn modelId="{E477B7CB-92ED-478C-A7F0-FD7CF07CA754}" type="presParOf" srcId="{1EFD7B8D-18BC-4A46-A40C-0A764511C2E2}" destId="{89F40621-6991-497E-B6DC-B4D51B1D6C9E}" srcOrd="8" destOrd="0" presId="urn:microsoft.com/office/officeart/2009/3/layout/RandomtoResultProcess"/>
    <dgm:cxn modelId="{BD7DA574-E553-41A5-B024-3A539AF82848}" type="presParOf" srcId="{1EFD7B8D-18BC-4A46-A40C-0A764511C2E2}" destId="{7C564C97-DF82-4720-9D6F-17D7D845CF9B}" srcOrd="9" destOrd="0" presId="urn:microsoft.com/office/officeart/2009/3/layout/RandomtoResultProcess"/>
    <dgm:cxn modelId="{C09A11EC-C0B3-4CFB-9128-4DD45DB79D7F}" type="presParOf" srcId="{1EFD7B8D-18BC-4A46-A40C-0A764511C2E2}" destId="{E2534632-0322-41F0-AC20-5D8EF37864A8}" srcOrd="10" destOrd="0" presId="urn:microsoft.com/office/officeart/2009/3/layout/RandomtoResultProcess"/>
    <dgm:cxn modelId="{AAEA2D5E-DFC8-4E81-BDBA-F39AE577C846}" type="presParOf" srcId="{1EFD7B8D-18BC-4A46-A40C-0A764511C2E2}" destId="{D3CCFB8F-C308-441E-8F9F-8DC2746C9A24}" srcOrd="11" destOrd="0" presId="urn:microsoft.com/office/officeart/2009/3/layout/RandomtoResultProcess"/>
    <dgm:cxn modelId="{10E5269B-BCD6-4513-8C24-3D31E161F32D}" type="presParOf" srcId="{1EFD7B8D-18BC-4A46-A40C-0A764511C2E2}" destId="{49D421FD-3933-4939-B83F-B828189AF887}" srcOrd="12" destOrd="0" presId="urn:microsoft.com/office/officeart/2009/3/layout/RandomtoResultProcess"/>
    <dgm:cxn modelId="{5AD38DCA-3544-4EAE-9111-32BB897EBAF4}" type="presParOf" srcId="{1EFD7B8D-18BC-4A46-A40C-0A764511C2E2}" destId="{648D48B1-5E22-4DA2-859B-3209DAA10AA6}" srcOrd="13" destOrd="0" presId="urn:microsoft.com/office/officeart/2009/3/layout/RandomtoResultProcess"/>
    <dgm:cxn modelId="{DA7F1A33-E2D8-4A73-881D-17965C1835B9}" type="presParOf" srcId="{1EFD7B8D-18BC-4A46-A40C-0A764511C2E2}" destId="{A83C93F5-678E-4F65-BD75-9A9B884BC36D}" srcOrd="14" destOrd="0" presId="urn:microsoft.com/office/officeart/2009/3/layout/RandomtoResultProcess"/>
    <dgm:cxn modelId="{F7153DD3-5E79-4B0F-BDFC-FE9F564B1A8A}" type="presParOf" srcId="{1EFD7B8D-18BC-4A46-A40C-0A764511C2E2}" destId="{C21191DE-C2C1-49AB-8314-8832BCD7E41E}" srcOrd="15" destOrd="0" presId="urn:microsoft.com/office/officeart/2009/3/layout/RandomtoResultProcess"/>
    <dgm:cxn modelId="{3F855C30-B738-4BE0-8AE0-5BFDD63521EA}" type="presParOf" srcId="{1EFD7B8D-18BC-4A46-A40C-0A764511C2E2}" destId="{C5D32B56-8ADE-4922-B671-A18DB0A55EF1}" srcOrd="16" destOrd="0" presId="urn:microsoft.com/office/officeart/2009/3/layout/RandomtoResultProcess"/>
    <dgm:cxn modelId="{AA85B686-40DC-41CB-BDFE-BDE714F73DBC}" type="presParOf" srcId="{1EFD7B8D-18BC-4A46-A40C-0A764511C2E2}" destId="{902E012A-6F92-4E56-889C-F670307FACB8}" srcOrd="17" destOrd="0" presId="urn:microsoft.com/office/officeart/2009/3/layout/RandomtoResultProcess"/>
    <dgm:cxn modelId="{015DA38B-843F-44F2-A188-EFE35B7C396B}" type="presParOf" srcId="{1EFD7B8D-18BC-4A46-A40C-0A764511C2E2}" destId="{39BB39A9-1E08-4E6F-8369-1CC6AD3B00A3}" srcOrd="18" destOrd="0" presId="urn:microsoft.com/office/officeart/2009/3/layout/RandomtoResultProcess"/>
    <dgm:cxn modelId="{AE6C0C2F-6B3A-467A-A511-401B95414BD6}" type="presParOf" srcId="{3D216178-17C4-452C-AB3B-6F10DCB7DD3B}" destId="{A5FE0CBF-A939-46DF-AF9E-1D4D3861EE48}" srcOrd="1" destOrd="0" presId="urn:microsoft.com/office/officeart/2009/3/layout/RandomtoResultProcess"/>
    <dgm:cxn modelId="{5EA698F3-4532-4BE7-86F7-0C097DDDCAED}" type="presParOf" srcId="{A5FE0CBF-A939-46DF-AF9E-1D4D3861EE48}" destId="{881EF02E-EA3C-4AEC-9911-CED85AD60D30}" srcOrd="0" destOrd="0" presId="urn:microsoft.com/office/officeart/2009/3/layout/RandomtoResultProcess"/>
    <dgm:cxn modelId="{401F0F1E-1223-484C-B4CA-5C07F2375B1B}" type="presParOf" srcId="{A5FE0CBF-A939-46DF-AF9E-1D4D3861EE48}" destId="{F3BC9BAD-C2AD-496E-B9FF-09C2F33551D2}" srcOrd="1" destOrd="0" presId="urn:microsoft.com/office/officeart/2009/3/layout/RandomtoResultProcess"/>
    <dgm:cxn modelId="{5E5721F8-B344-4BD2-9517-0D038CACF177}" type="presParOf" srcId="{3D216178-17C4-452C-AB3B-6F10DCB7DD3B}" destId="{BDF61AB6-1422-43D0-8876-1D5CB5885CA6}" srcOrd="2" destOrd="0" presId="urn:microsoft.com/office/officeart/2009/3/layout/RandomtoResultProcess"/>
    <dgm:cxn modelId="{B0E4CF62-2166-4F54-ACB4-F79DE85D6AE7}" type="presParOf" srcId="{3D216178-17C4-452C-AB3B-6F10DCB7DD3B}" destId="{81482341-8E9E-4281-8DD4-A643C09F80D5}" srcOrd="3" destOrd="0" presId="urn:microsoft.com/office/officeart/2009/3/layout/RandomtoResultProcess"/>
    <dgm:cxn modelId="{C2719E8A-F74B-4AB1-BE26-FBA7B4C4533B}" type="presParOf" srcId="{81482341-8E9E-4281-8DD4-A643C09F80D5}" destId="{D8D9CB8C-44BE-46A0-8E3F-ABA1CFEE99DA}" srcOrd="0" destOrd="0" presId="urn:microsoft.com/office/officeart/2009/3/layout/RandomtoResultProcess"/>
    <dgm:cxn modelId="{35A039E2-C4F9-4165-AF8D-596971FE1326}" type="presParOf" srcId="{81482341-8E9E-4281-8DD4-A643C09F80D5}" destId="{467E49A7-F3EE-4ACD-A535-43D4339F7CB4}" srcOrd="1" destOrd="0" presId="urn:microsoft.com/office/officeart/2009/3/layout/RandomtoResultProcess"/>
    <dgm:cxn modelId="{F000C5CC-6788-4102-B69F-326797065556}" type="presParOf" srcId="{3D216178-17C4-452C-AB3B-6F10DCB7DD3B}" destId="{5C77387B-8BA5-4AE5-B50B-62CD41FA4430}" srcOrd="4" destOrd="0" presId="urn:microsoft.com/office/officeart/2009/3/layout/RandomtoResultProcess"/>
    <dgm:cxn modelId="{4C4D577E-5792-4CAE-9BF8-EA4A79E18A6E}" type="presParOf" srcId="{5C77387B-8BA5-4AE5-B50B-62CD41FA4430}" destId="{1040F4A6-A14D-4C18-A943-F1E32C012E64}" srcOrd="0" destOrd="0" presId="urn:microsoft.com/office/officeart/2009/3/layout/RandomtoResultProcess"/>
    <dgm:cxn modelId="{03C39551-5823-478C-8F46-255F3C2289AF}" type="presParOf" srcId="{5C77387B-8BA5-4AE5-B50B-62CD41FA4430}" destId="{1A9478A5-7F16-451D-95E3-3387A2380E38}" srcOrd="1" destOrd="0" presId="urn:microsoft.com/office/officeart/2009/3/layout/RandomtoResultProcess"/>
  </dgm:cxnLst>
  <dgm:bg/>
  <dgm:whole/>
</dgm:dataModel>
</file>

<file path=ppt/diagrams/data5.xml><?xml version="1.0" encoding="utf-8"?>
<dgm:dataModel xmlns:dgm="http://schemas.openxmlformats.org/drawingml/2006/diagram" xmlns:a="http://schemas.openxmlformats.org/drawingml/2006/main">
  <dgm:ptLst>
    <dgm:pt modelId="{7C1F2A7C-5C58-4A43-BC33-DE7454CE0D3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tr-TR"/>
        </a:p>
      </dgm:t>
    </dgm:pt>
    <dgm:pt modelId="{583953CF-8C63-4FFB-A595-55CC60DAE5EE}">
      <dgm:prSet phldrT="[Text]" custT="1"/>
      <dgm:spPr>
        <a:xfrm>
          <a:off x="274320" y="399779"/>
          <a:ext cx="3840480" cy="265680"/>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kendimize uygun, gerçekçi olmalıdır.</a:t>
          </a:r>
        </a:p>
      </dgm:t>
    </dgm:pt>
    <dgm:pt modelId="{6CA45D4D-1000-447C-A41D-046218ECD7F7}" type="parTrans" cxnId="{6EE0C30A-F22B-424D-B311-2A5DA1D7B7FC}">
      <dgm:prSet/>
      <dgm:spPr/>
      <dgm:t>
        <a:bodyPr/>
        <a:lstStyle/>
        <a:p>
          <a:endParaRPr lang="tr-TR"/>
        </a:p>
      </dgm:t>
    </dgm:pt>
    <dgm:pt modelId="{C3C858CF-73BF-49B4-B3BA-DA08588906B6}" type="sibTrans" cxnId="{6EE0C30A-F22B-424D-B311-2A5DA1D7B7FC}">
      <dgm:prSet/>
      <dgm:spPr/>
      <dgm:t>
        <a:bodyPr/>
        <a:lstStyle/>
        <a:p>
          <a:endParaRPr lang="tr-TR"/>
        </a:p>
      </dgm:t>
    </dgm:pt>
    <dgm:pt modelId="{7BFE5BD8-A4EF-4F02-A16F-4483512E1E6E}">
      <dgm:prSet phldrT="[Text]" custT="1"/>
      <dgm:spPr>
        <a:xfrm>
          <a:off x="274320" y="808020"/>
          <a:ext cx="3840480" cy="265680"/>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bize ait tüm kaynaklarımızı harekete geçirmelidir.</a:t>
          </a:r>
        </a:p>
      </dgm:t>
    </dgm:pt>
    <dgm:pt modelId="{D4F7E4F5-15BA-48E1-BFE5-146D252B45E8}" type="parTrans" cxnId="{B3D5E41A-4D27-4648-8F06-2964ADD81477}">
      <dgm:prSet/>
      <dgm:spPr/>
      <dgm:t>
        <a:bodyPr/>
        <a:lstStyle/>
        <a:p>
          <a:endParaRPr lang="tr-TR"/>
        </a:p>
      </dgm:t>
    </dgm:pt>
    <dgm:pt modelId="{93098F67-166D-43FB-8992-3996F003ED75}" type="sibTrans" cxnId="{B3D5E41A-4D27-4648-8F06-2964ADD81477}">
      <dgm:prSet/>
      <dgm:spPr/>
      <dgm:t>
        <a:bodyPr/>
        <a:lstStyle/>
        <a:p>
          <a:endParaRPr lang="tr-TR"/>
        </a:p>
      </dgm:t>
    </dgm:pt>
    <dgm:pt modelId="{840F6287-B261-4C79-861A-83D2035B6E51}">
      <dgm:prSet phldrT="[Text]" custT="1"/>
      <dgm:spPr>
        <a:xfrm>
          <a:off x="274320" y="1216259"/>
          <a:ext cx="3840480" cy="265680"/>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Amaçlarımıza ulaşmaya çalışırken gösterdiğimiz çabalar ölçülebilir olmalıdır.</a:t>
          </a:r>
        </a:p>
      </dgm:t>
    </dgm:pt>
    <dgm:pt modelId="{27F3E55F-6005-40B6-8CB1-B7A0328A550C}" type="parTrans" cxnId="{4F20C5CA-7A06-4AED-B04A-68551A238FE2}">
      <dgm:prSet/>
      <dgm:spPr/>
      <dgm:t>
        <a:bodyPr/>
        <a:lstStyle/>
        <a:p>
          <a:endParaRPr lang="tr-TR"/>
        </a:p>
      </dgm:t>
    </dgm:pt>
    <dgm:pt modelId="{C32BE591-B5E9-40F2-AF2D-594EB61C9B2B}" type="sibTrans" cxnId="{4F20C5CA-7A06-4AED-B04A-68551A238FE2}">
      <dgm:prSet/>
      <dgm:spPr/>
      <dgm:t>
        <a:bodyPr/>
        <a:lstStyle/>
        <a:p>
          <a:endParaRPr lang="tr-TR"/>
        </a:p>
      </dgm:t>
    </dgm:pt>
    <dgm:pt modelId="{207BE876-2513-4815-A802-AB8020E670EB}">
      <dgm:prSet phldrT="[Text]" custT="1"/>
      <dgm:spPr>
        <a:xfrm>
          <a:off x="274320" y="1624500"/>
          <a:ext cx="3840480" cy="26568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kişisel yeterliliğimizi artırmalıdır.</a:t>
          </a:r>
        </a:p>
      </dgm:t>
    </dgm:pt>
    <dgm:pt modelId="{45257762-BF39-44CB-8B80-AA955534E74E}" type="parTrans" cxnId="{2EDE74B4-6ED7-4B67-8AA0-1842B6303584}">
      <dgm:prSet/>
      <dgm:spPr/>
      <dgm:t>
        <a:bodyPr/>
        <a:lstStyle/>
        <a:p>
          <a:endParaRPr lang="tr-TR"/>
        </a:p>
      </dgm:t>
    </dgm:pt>
    <dgm:pt modelId="{6E051E9F-1F8D-43FA-A59F-0B58CF02C788}" type="sibTrans" cxnId="{2EDE74B4-6ED7-4B67-8AA0-1842B6303584}">
      <dgm:prSet/>
      <dgm:spPr/>
      <dgm:t>
        <a:bodyPr/>
        <a:lstStyle/>
        <a:p>
          <a:endParaRPr lang="tr-TR"/>
        </a:p>
      </dgm:t>
    </dgm:pt>
    <dgm:pt modelId="{911DFDBF-BA4C-49F3-AADA-69A43EADFC5C}">
      <dgm:prSet phldrT="[Text]" custT="1"/>
      <dgm:spPr>
        <a:xfrm>
          <a:off x="274320" y="2440980"/>
          <a:ext cx="3840480" cy="265680"/>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çalışmaya başlamamız için bizi motive etmelidir.</a:t>
          </a:r>
        </a:p>
      </dgm:t>
    </dgm:pt>
    <dgm:pt modelId="{5CAAF25E-DDE1-4FC5-A97F-C353438DD664}" type="parTrans" cxnId="{C69C6F88-92CC-456B-870E-8C66560CB924}">
      <dgm:prSet/>
      <dgm:spPr/>
      <dgm:t>
        <a:bodyPr/>
        <a:lstStyle/>
        <a:p>
          <a:endParaRPr lang="tr-TR"/>
        </a:p>
      </dgm:t>
    </dgm:pt>
    <dgm:pt modelId="{5DD1CBCE-A7D2-452C-AA64-FD2AFF7FA3B6}" type="sibTrans" cxnId="{C69C6F88-92CC-456B-870E-8C66560CB924}">
      <dgm:prSet/>
      <dgm:spPr/>
      <dgm:t>
        <a:bodyPr/>
        <a:lstStyle/>
        <a:p>
          <a:endParaRPr lang="tr-TR"/>
        </a:p>
      </dgm:t>
    </dgm:pt>
    <dgm:pt modelId="{2C2971D5-F0BF-4AD7-9575-B5B2026D627E}">
      <dgm:prSet phldrT="[Text]" custT="1"/>
      <dgm:spPr>
        <a:xfrm>
          <a:off x="274320" y="2032740"/>
          <a:ext cx="3840480" cy="265680"/>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bizi neyin beklediğine karar vermemize yardımcı olmalıdır.</a:t>
          </a:r>
        </a:p>
      </dgm:t>
    </dgm:pt>
    <dgm:pt modelId="{4EC36841-07F1-4AF8-B88B-D096A03DEA8E}" type="parTrans" cxnId="{3F5C03E0-99B7-4D68-8187-AE36D97D4BC0}">
      <dgm:prSet/>
      <dgm:spPr/>
      <dgm:t>
        <a:bodyPr/>
        <a:lstStyle/>
        <a:p>
          <a:endParaRPr lang="tr-TR"/>
        </a:p>
      </dgm:t>
    </dgm:pt>
    <dgm:pt modelId="{6B762816-A453-43A3-A749-0BF2CB42AA5C}" type="sibTrans" cxnId="{3F5C03E0-99B7-4D68-8187-AE36D97D4BC0}">
      <dgm:prSet/>
      <dgm:spPr/>
      <dgm:t>
        <a:bodyPr/>
        <a:lstStyle/>
        <a:p>
          <a:endParaRPr lang="tr-TR"/>
        </a:p>
      </dgm:t>
    </dgm:pt>
    <dgm:pt modelId="{08D0149B-BBE3-481F-B1DA-4D66FF427302}" type="pres">
      <dgm:prSet presAssocID="{7C1F2A7C-5C58-4A43-BC33-DE7454CE0D3E}" presName="linear" presStyleCnt="0">
        <dgm:presLayoutVars>
          <dgm:dir/>
          <dgm:animLvl val="lvl"/>
          <dgm:resizeHandles val="exact"/>
        </dgm:presLayoutVars>
      </dgm:prSet>
      <dgm:spPr/>
      <dgm:t>
        <a:bodyPr/>
        <a:lstStyle/>
        <a:p>
          <a:endParaRPr lang="tr-TR"/>
        </a:p>
      </dgm:t>
    </dgm:pt>
    <dgm:pt modelId="{6A250BEE-F286-4C7F-81C9-41B1F5030424}" type="pres">
      <dgm:prSet presAssocID="{583953CF-8C63-4FFB-A595-55CC60DAE5EE}" presName="parentLin" presStyleCnt="0"/>
      <dgm:spPr/>
    </dgm:pt>
    <dgm:pt modelId="{EA425547-9B68-4383-999E-95F21C5152D9}" type="pres">
      <dgm:prSet presAssocID="{583953CF-8C63-4FFB-A595-55CC60DAE5EE}" presName="parentLeftMargin" presStyleLbl="node1" presStyleIdx="0" presStyleCnt="6"/>
      <dgm:spPr>
        <a:prstGeom prst="roundRect">
          <a:avLst/>
        </a:prstGeom>
      </dgm:spPr>
      <dgm:t>
        <a:bodyPr/>
        <a:lstStyle/>
        <a:p>
          <a:endParaRPr lang="tr-TR"/>
        </a:p>
      </dgm:t>
    </dgm:pt>
    <dgm:pt modelId="{EFF5DEA1-3CB6-4B5D-9995-62524AEBBAC4}" type="pres">
      <dgm:prSet presAssocID="{583953CF-8C63-4FFB-A595-55CC60DAE5EE}" presName="parentText" presStyleLbl="node1" presStyleIdx="0" presStyleCnt="6" custScaleX="110516" custScaleY="164051">
        <dgm:presLayoutVars>
          <dgm:chMax val="0"/>
          <dgm:bulletEnabled val="1"/>
        </dgm:presLayoutVars>
      </dgm:prSet>
      <dgm:spPr/>
      <dgm:t>
        <a:bodyPr/>
        <a:lstStyle/>
        <a:p>
          <a:endParaRPr lang="tr-TR"/>
        </a:p>
      </dgm:t>
    </dgm:pt>
    <dgm:pt modelId="{AC454DE7-DA41-4102-AD7D-A7FC54DCA930}" type="pres">
      <dgm:prSet presAssocID="{583953CF-8C63-4FFB-A595-55CC60DAE5EE}" presName="negativeSpace" presStyleCnt="0"/>
      <dgm:spPr/>
    </dgm:pt>
    <dgm:pt modelId="{1C57059F-A2D7-4DC1-98E5-62A71658F2DB}" type="pres">
      <dgm:prSet presAssocID="{583953CF-8C63-4FFB-A595-55CC60DAE5EE}" presName="childText" presStyleLbl="conFgAcc1" presStyleIdx="0" presStyleCnt="6">
        <dgm:presLayoutVars>
          <dgm:bulletEnabled val="1"/>
        </dgm:presLayoutVars>
      </dgm:prSet>
      <dgm:spPr>
        <a:xfrm>
          <a:off x="0" y="532619"/>
          <a:ext cx="5486400" cy="2268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endParaRPr lang="tr-TR"/>
        </a:p>
      </dgm:t>
    </dgm:pt>
    <dgm:pt modelId="{96D1610D-91F5-4FD7-91B8-D0ECB8541574}" type="pres">
      <dgm:prSet presAssocID="{C3C858CF-73BF-49B4-B3BA-DA08588906B6}" presName="spaceBetweenRectangles" presStyleCnt="0"/>
      <dgm:spPr/>
    </dgm:pt>
    <dgm:pt modelId="{D8123C1F-A68E-42E4-9B11-77AB47868F36}" type="pres">
      <dgm:prSet presAssocID="{7BFE5BD8-A4EF-4F02-A16F-4483512E1E6E}" presName="parentLin" presStyleCnt="0"/>
      <dgm:spPr/>
    </dgm:pt>
    <dgm:pt modelId="{93D52494-D814-4BAA-B5C3-91D8F8AC5B9F}" type="pres">
      <dgm:prSet presAssocID="{7BFE5BD8-A4EF-4F02-A16F-4483512E1E6E}" presName="parentLeftMargin" presStyleLbl="node1" presStyleIdx="0" presStyleCnt="6"/>
      <dgm:spPr>
        <a:prstGeom prst="roundRect">
          <a:avLst/>
        </a:prstGeom>
      </dgm:spPr>
      <dgm:t>
        <a:bodyPr/>
        <a:lstStyle/>
        <a:p>
          <a:endParaRPr lang="tr-TR"/>
        </a:p>
      </dgm:t>
    </dgm:pt>
    <dgm:pt modelId="{FFC5549D-101A-47D2-AEF7-C3E22278240D}" type="pres">
      <dgm:prSet presAssocID="{7BFE5BD8-A4EF-4F02-A16F-4483512E1E6E}" presName="parentText" presStyleLbl="node1" presStyleIdx="1" presStyleCnt="6" custScaleX="110516" custScaleY="164051">
        <dgm:presLayoutVars>
          <dgm:chMax val="0"/>
          <dgm:bulletEnabled val="1"/>
        </dgm:presLayoutVars>
      </dgm:prSet>
      <dgm:spPr/>
      <dgm:t>
        <a:bodyPr/>
        <a:lstStyle/>
        <a:p>
          <a:endParaRPr lang="tr-TR"/>
        </a:p>
      </dgm:t>
    </dgm:pt>
    <dgm:pt modelId="{4DA35F70-BF2E-44DD-A4AD-D7DA4C6162BF}" type="pres">
      <dgm:prSet presAssocID="{7BFE5BD8-A4EF-4F02-A16F-4483512E1E6E}" presName="negativeSpace" presStyleCnt="0"/>
      <dgm:spPr/>
    </dgm:pt>
    <dgm:pt modelId="{82B75F9C-3746-4959-9753-809D9877FBC2}" type="pres">
      <dgm:prSet presAssocID="{7BFE5BD8-A4EF-4F02-A16F-4483512E1E6E}" presName="childText" presStyleLbl="conFgAcc1" presStyleIdx="1" presStyleCnt="6">
        <dgm:presLayoutVars>
          <dgm:bulletEnabled val="1"/>
        </dgm:presLayoutVars>
      </dgm:prSet>
      <dgm:spPr>
        <a:xfrm>
          <a:off x="0" y="940860"/>
          <a:ext cx="5486400" cy="2268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endParaRPr lang="tr-TR"/>
        </a:p>
      </dgm:t>
    </dgm:pt>
    <dgm:pt modelId="{2B8FE5C4-1AAA-427C-9F4B-C3FB443EF56B}" type="pres">
      <dgm:prSet presAssocID="{93098F67-166D-43FB-8992-3996F003ED75}" presName="spaceBetweenRectangles" presStyleCnt="0"/>
      <dgm:spPr/>
    </dgm:pt>
    <dgm:pt modelId="{0E7698C0-F46F-467A-959C-A5D47B15D15F}" type="pres">
      <dgm:prSet presAssocID="{840F6287-B261-4C79-861A-83D2035B6E51}" presName="parentLin" presStyleCnt="0"/>
      <dgm:spPr/>
    </dgm:pt>
    <dgm:pt modelId="{29709AA1-CE62-4ED9-820A-B9029C8D8C9D}" type="pres">
      <dgm:prSet presAssocID="{840F6287-B261-4C79-861A-83D2035B6E51}" presName="parentLeftMargin" presStyleLbl="node1" presStyleIdx="1" presStyleCnt="6"/>
      <dgm:spPr>
        <a:prstGeom prst="roundRect">
          <a:avLst/>
        </a:prstGeom>
      </dgm:spPr>
      <dgm:t>
        <a:bodyPr/>
        <a:lstStyle/>
        <a:p>
          <a:endParaRPr lang="tr-TR"/>
        </a:p>
      </dgm:t>
    </dgm:pt>
    <dgm:pt modelId="{A7E91B49-C49C-40A2-A0EF-24C5924E317D}" type="pres">
      <dgm:prSet presAssocID="{840F6287-B261-4C79-861A-83D2035B6E51}" presName="parentText" presStyleLbl="node1" presStyleIdx="2" presStyleCnt="6" custScaleX="110516" custScaleY="164051">
        <dgm:presLayoutVars>
          <dgm:chMax val="0"/>
          <dgm:bulletEnabled val="1"/>
        </dgm:presLayoutVars>
      </dgm:prSet>
      <dgm:spPr/>
      <dgm:t>
        <a:bodyPr/>
        <a:lstStyle/>
        <a:p>
          <a:endParaRPr lang="tr-TR"/>
        </a:p>
      </dgm:t>
    </dgm:pt>
    <dgm:pt modelId="{578DC126-2B12-4BB2-B7F4-385DC2EB93E2}" type="pres">
      <dgm:prSet presAssocID="{840F6287-B261-4C79-861A-83D2035B6E51}" presName="negativeSpace" presStyleCnt="0"/>
      <dgm:spPr/>
    </dgm:pt>
    <dgm:pt modelId="{43AB3DBE-6FBF-40DD-86FD-A5A7359747FE}" type="pres">
      <dgm:prSet presAssocID="{840F6287-B261-4C79-861A-83D2035B6E51}" presName="childText" presStyleLbl="conFgAcc1" presStyleIdx="2" presStyleCnt="6">
        <dgm:presLayoutVars>
          <dgm:bulletEnabled val="1"/>
        </dgm:presLayoutVars>
      </dgm:prSet>
      <dgm:spPr>
        <a:xfrm>
          <a:off x="0" y="1349099"/>
          <a:ext cx="5486400" cy="2268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endParaRPr lang="tr-TR"/>
        </a:p>
      </dgm:t>
    </dgm:pt>
    <dgm:pt modelId="{C3ECCE94-98CE-4416-BA5C-128311CF9C65}" type="pres">
      <dgm:prSet presAssocID="{C32BE591-B5E9-40F2-AF2D-594EB61C9B2B}" presName="spaceBetweenRectangles" presStyleCnt="0"/>
      <dgm:spPr/>
    </dgm:pt>
    <dgm:pt modelId="{7B363094-9939-4A8D-A7D7-A93D2CA9BF44}" type="pres">
      <dgm:prSet presAssocID="{207BE876-2513-4815-A802-AB8020E670EB}" presName="parentLin" presStyleCnt="0"/>
      <dgm:spPr/>
    </dgm:pt>
    <dgm:pt modelId="{13F10C0C-04C5-4282-8307-998B911539F8}" type="pres">
      <dgm:prSet presAssocID="{207BE876-2513-4815-A802-AB8020E670EB}" presName="parentLeftMargin" presStyleLbl="node1" presStyleIdx="2" presStyleCnt="6"/>
      <dgm:spPr>
        <a:prstGeom prst="roundRect">
          <a:avLst/>
        </a:prstGeom>
      </dgm:spPr>
      <dgm:t>
        <a:bodyPr/>
        <a:lstStyle/>
        <a:p>
          <a:endParaRPr lang="tr-TR"/>
        </a:p>
      </dgm:t>
    </dgm:pt>
    <dgm:pt modelId="{A9A2CA3C-58DF-43CF-AC2E-73C2FCCCF68A}" type="pres">
      <dgm:prSet presAssocID="{207BE876-2513-4815-A802-AB8020E670EB}" presName="parentText" presStyleLbl="node1" presStyleIdx="3" presStyleCnt="6" custScaleX="110516" custScaleY="164051">
        <dgm:presLayoutVars>
          <dgm:chMax val="0"/>
          <dgm:bulletEnabled val="1"/>
        </dgm:presLayoutVars>
      </dgm:prSet>
      <dgm:spPr/>
      <dgm:t>
        <a:bodyPr/>
        <a:lstStyle/>
        <a:p>
          <a:endParaRPr lang="tr-TR"/>
        </a:p>
      </dgm:t>
    </dgm:pt>
    <dgm:pt modelId="{22D74845-4EF0-4BBE-8146-AECE87AE2365}" type="pres">
      <dgm:prSet presAssocID="{207BE876-2513-4815-A802-AB8020E670EB}" presName="negativeSpace" presStyleCnt="0"/>
      <dgm:spPr/>
    </dgm:pt>
    <dgm:pt modelId="{22DAD5F8-9F29-44BB-AB91-4D11C951D92A}" type="pres">
      <dgm:prSet presAssocID="{207BE876-2513-4815-A802-AB8020E670EB}" presName="childText" presStyleLbl="conFgAcc1" presStyleIdx="3" presStyleCnt="6">
        <dgm:presLayoutVars>
          <dgm:bulletEnabled val="1"/>
        </dgm:presLayoutVars>
      </dgm:prSet>
      <dgm:spPr>
        <a:xfrm>
          <a:off x="0" y="1757340"/>
          <a:ext cx="5486400" cy="2268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endParaRPr lang="tr-TR"/>
        </a:p>
      </dgm:t>
    </dgm:pt>
    <dgm:pt modelId="{CE6CAF26-EC08-4B9E-896A-90D2D4F7D05E}" type="pres">
      <dgm:prSet presAssocID="{6E051E9F-1F8D-43FA-A59F-0B58CF02C788}" presName="spaceBetweenRectangles" presStyleCnt="0"/>
      <dgm:spPr/>
    </dgm:pt>
    <dgm:pt modelId="{60EE55C5-3656-457B-8F5D-1C01949EB861}" type="pres">
      <dgm:prSet presAssocID="{2C2971D5-F0BF-4AD7-9575-B5B2026D627E}" presName="parentLin" presStyleCnt="0"/>
      <dgm:spPr/>
    </dgm:pt>
    <dgm:pt modelId="{D8D75714-7242-45E1-8140-F13EEC4D3F53}" type="pres">
      <dgm:prSet presAssocID="{2C2971D5-F0BF-4AD7-9575-B5B2026D627E}" presName="parentLeftMargin" presStyleLbl="node1" presStyleIdx="3" presStyleCnt="6"/>
      <dgm:spPr>
        <a:prstGeom prst="roundRect">
          <a:avLst/>
        </a:prstGeom>
      </dgm:spPr>
      <dgm:t>
        <a:bodyPr/>
        <a:lstStyle/>
        <a:p>
          <a:endParaRPr lang="tr-TR"/>
        </a:p>
      </dgm:t>
    </dgm:pt>
    <dgm:pt modelId="{6EC12F45-726A-4887-ADD3-5D0DE3EDAAF5}" type="pres">
      <dgm:prSet presAssocID="{2C2971D5-F0BF-4AD7-9575-B5B2026D627E}" presName="parentText" presStyleLbl="node1" presStyleIdx="4" presStyleCnt="6" custScaleX="110516" custScaleY="164051">
        <dgm:presLayoutVars>
          <dgm:chMax val="0"/>
          <dgm:bulletEnabled val="1"/>
        </dgm:presLayoutVars>
      </dgm:prSet>
      <dgm:spPr/>
      <dgm:t>
        <a:bodyPr/>
        <a:lstStyle/>
        <a:p>
          <a:endParaRPr lang="tr-TR"/>
        </a:p>
      </dgm:t>
    </dgm:pt>
    <dgm:pt modelId="{5D858873-F183-45CC-BA5C-BC5A5B4EFBBC}" type="pres">
      <dgm:prSet presAssocID="{2C2971D5-F0BF-4AD7-9575-B5B2026D627E}" presName="negativeSpace" presStyleCnt="0"/>
      <dgm:spPr/>
    </dgm:pt>
    <dgm:pt modelId="{0D324FFB-3AA9-4889-B67A-53574E8DE0D1}" type="pres">
      <dgm:prSet presAssocID="{2C2971D5-F0BF-4AD7-9575-B5B2026D627E}" presName="childText" presStyleLbl="conFgAcc1" presStyleIdx="4" presStyleCnt="6">
        <dgm:presLayoutVars>
          <dgm:bulletEnabled val="1"/>
        </dgm:presLayoutVars>
      </dgm:prSet>
      <dgm:spPr>
        <a:xfrm>
          <a:off x="0" y="2165580"/>
          <a:ext cx="5486400" cy="226800"/>
        </a:xfrm>
        <a:prstGeom prst="rect">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endParaRPr lang="tr-TR"/>
        </a:p>
      </dgm:t>
    </dgm:pt>
    <dgm:pt modelId="{1F008328-F3F3-4368-B2A6-75FEB5E9277B}" type="pres">
      <dgm:prSet presAssocID="{6B762816-A453-43A3-A749-0BF2CB42AA5C}" presName="spaceBetweenRectangles" presStyleCnt="0"/>
      <dgm:spPr/>
    </dgm:pt>
    <dgm:pt modelId="{D6463193-04B4-496E-A655-753B787B78A8}" type="pres">
      <dgm:prSet presAssocID="{911DFDBF-BA4C-49F3-AADA-69A43EADFC5C}" presName="parentLin" presStyleCnt="0"/>
      <dgm:spPr/>
    </dgm:pt>
    <dgm:pt modelId="{1B11F7F3-BD96-4D57-84C0-D965241E0964}" type="pres">
      <dgm:prSet presAssocID="{911DFDBF-BA4C-49F3-AADA-69A43EADFC5C}" presName="parentLeftMargin" presStyleLbl="node1" presStyleIdx="4" presStyleCnt="6"/>
      <dgm:spPr>
        <a:prstGeom prst="roundRect">
          <a:avLst/>
        </a:prstGeom>
      </dgm:spPr>
      <dgm:t>
        <a:bodyPr/>
        <a:lstStyle/>
        <a:p>
          <a:endParaRPr lang="tr-TR"/>
        </a:p>
      </dgm:t>
    </dgm:pt>
    <dgm:pt modelId="{1AC19817-BF75-43D4-B834-6DA4F7EAD303}" type="pres">
      <dgm:prSet presAssocID="{911DFDBF-BA4C-49F3-AADA-69A43EADFC5C}" presName="parentText" presStyleLbl="node1" presStyleIdx="5" presStyleCnt="6" custScaleX="110516" custScaleY="164051">
        <dgm:presLayoutVars>
          <dgm:chMax val="0"/>
          <dgm:bulletEnabled val="1"/>
        </dgm:presLayoutVars>
      </dgm:prSet>
      <dgm:spPr/>
      <dgm:t>
        <a:bodyPr/>
        <a:lstStyle/>
        <a:p>
          <a:endParaRPr lang="tr-TR"/>
        </a:p>
      </dgm:t>
    </dgm:pt>
    <dgm:pt modelId="{CE933EAB-79C1-4C48-A206-7D5213B1DF53}" type="pres">
      <dgm:prSet presAssocID="{911DFDBF-BA4C-49F3-AADA-69A43EADFC5C}" presName="negativeSpace" presStyleCnt="0"/>
      <dgm:spPr/>
    </dgm:pt>
    <dgm:pt modelId="{F5B784BC-ECB9-4B88-ABA2-49BEC42ECA96}" type="pres">
      <dgm:prSet presAssocID="{911DFDBF-BA4C-49F3-AADA-69A43EADFC5C}" presName="childText" presStyleLbl="conFgAcc1" presStyleIdx="5" presStyleCnt="6">
        <dgm:presLayoutVars>
          <dgm:bulletEnabled val="1"/>
        </dgm:presLayoutVars>
      </dgm:prSet>
      <dgm:spPr>
        <a:xfrm>
          <a:off x="0" y="2573820"/>
          <a:ext cx="5486400" cy="2268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endParaRPr lang="tr-TR"/>
        </a:p>
      </dgm:t>
    </dgm:pt>
  </dgm:ptLst>
  <dgm:cxnLst>
    <dgm:cxn modelId="{2D320910-B29E-4D92-B7D0-9DB73C9E86BB}" type="presOf" srcId="{7C1F2A7C-5C58-4A43-BC33-DE7454CE0D3E}" destId="{08D0149B-BBE3-481F-B1DA-4D66FF427302}" srcOrd="0" destOrd="0" presId="urn:microsoft.com/office/officeart/2005/8/layout/list1"/>
    <dgm:cxn modelId="{C69C6F88-92CC-456B-870E-8C66560CB924}" srcId="{7C1F2A7C-5C58-4A43-BC33-DE7454CE0D3E}" destId="{911DFDBF-BA4C-49F3-AADA-69A43EADFC5C}" srcOrd="5" destOrd="0" parTransId="{5CAAF25E-DDE1-4FC5-A97F-C353438DD664}" sibTransId="{5DD1CBCE-A7D2-452C-AA64-FD2AFF7FA3B6}"/>
    <dgm:cxn modelId="{4F20C5CA-7A06-4AED-B04A-68551A238FE2}" srcId="{7C1F2A7C-5C58-4A43-BC33-DE7454CE0D3E}" destId="{840F6287-B261-4C79-861A-83D2035B6E51}" srcOrd="2" destOrd="0" parTransId="{27F3E55F-6005-40B6-8CB1-B7A0328A550C}" sibTransId="{C32BE591-B5E9-40F2-AF2D-594EB61C9B2B}"/>
    <dgm:cxn modelId="{FD7920A4-F8FF-468F-AE97-818749F0C6CB}" type="presOf" srcId="{840F6287-B261-4C79-861A-83D2035B6E51}" destId="{A7E91B49-C49C-40A2-A0EF-24C5924E317D}" srcOrd="1" destOrd="0" presId="urn:microsoft.com/office/officeart/2005/8/layout/list1"/>
    <dgm:cxn modelId="{6EE0C30A-F22B-424D-B311-2A5DA1D7B7FC}" srcId="{7C1F2A7C-5C58-4A43-BC33-DE7454CE0D3E}" destId="{583953CF-8C63-4FFB-A595-55CC60DAE5EE}" srcOrd="0" destOrd="0" parTransId="{6CA45D4D-1000-447C-A41D-046218ECD7F7}" sibTransId="{C3C858CF-73BF-49B4-B3BA-DA08588906B6}"/>
    <dgm:cxn modelId="{CEB025C0-6E81-4709-9855-02E7481B4A75}" type="presOf" srcId="{911DFDBF-BA4C-49F3-AADA-69A43EADFC5C}" destId="{1AC19817-BF75-43D4-B834-6DA4F7EAD303}" srcOrd="1" destOrd="0" presId="urn:microsoft.com/office/officeart/2005/8/layout/list1"/>
    <dgm:cxn modelId="{3D1D0B34-258E-4E4E-B6BA-113BA596D43D}" type="presOf" srcId="{2C2971D5-F0BF-4AD7-9575-B5B2026D627E}" destId="{6EC12F45-726A-4887-ADD3-5D0DE3EDAAF5}" srcOrd="1" destOrd="0" presId="urn:microsoft.com/office/officeart/2005/8/layout/list1"/>
    <dgm:cxn modelId="{501287FC-7EC6-45FB-A368-CCC606E6062D}" type="presOf" srcId="{2C2971D5-F0BF-4AD7-9575-B5B2026D627E}" destId="{D8D75714-7242-45E1-8140-F13EEC4D3F53}" srcOrd="0" destOrd="0" presId="urn:microsoft.com/office/officeart/2005/8/layout/list1"/>
    <dgm:cxn modelId="{FAC1B259-851C-4188-88D5-3DA4CDEA947F}" type="presOf" srcId="{583953CF-8C63-4FFB-A595-55CC60DAE5EE}" destId="{EA425547-9B68-4383-999E-95F21C5152D9}" srcOrd="0" destOrd="0" presId="urn:microsoft.com/office/officeart/2005/8/layout/list1"/>
    <dgm:cxn modelId="{3903E2AC-76BC-4A59-A4EA-1F35378B2E33}" type="presOf" srcId="{207BE876-2513-4815-A802-AB8020E670EB}" destId="{A9A2CA3C-58DF-43CF-AC2E-73C2FCCCF68A}" srcOrd="1" destOrd="0" presId="urn:microsoft.com/office/officeart/2005/8/layout/list1"/>
    <dgm:cxn modelId="{6C38C36F-59CC-4305-A4F6-993502B2D111}" type="presOf" srcId="{7BFE5BD8-A4EF-4F02-A16F-4483512E1E6E}" destId="{93D52494-D814-4BAA-B5C3-91D8F8AC5B9F}" srcOrd="0" destOrd="0" presId="urn:microsoft.com/office/officeart/2005/8/layout/list1"/>
    <dgm:cxn modelId="{BC066A99-B31F-4B39-AF06-A8A8E95AC737}" type="presOf" srcId="{840F6287-B261-4C79-861A-83D2035B6E51}" destId="{29709AA1-CE62-4ED9-820A-B9029C8D8C9D}" srcOrd="0" destOrd="0" presId="urn:microsoft.com/office/officeart/2005/8/layout/list1"/>
    <dgm:cxn modelId="{E6423B6C-D784-4285-8C69-66DE8601F3E0}" type="presOf" srcId="{583953CF-8C63-4FFB-A595-55CC60DAE5EE}" destId="{EFF5DEA1-3CB6-4B5D-9995-62524AEBBAC4}" srcOrd="1" destOrd="0" presId="urn:microsoft.com/office/officeart/2005/8/layout/list1"/>
    <dgm:cxn modelId="{2EDE74B4-6ED7-4B67-8AA0-1842B6303584}" srcId="{7C1F2A7C-5C58-4A43-BC33-DE7454CE0D3E}" destId="{207BE876-2513-4815-A802-AB8020E670EB}" srcOrd="3" destOrd="0" parTransId="{45257762-BF39-44CB-8B80-AA955534E74E}" sibTransId="{6E051E9F-1F8D-43FA-A59F-0B58CF02C788}"/>
    <dgm:cxn modelId="{1B452517-7D69-45F3-89A7-B5368E1C75C5}" type="presOf" srcId="{207BE876-2513-4815-A802-AB8020E670EB}" destId="{13F10C0C-04C5-4282-8307-998B911539F8}" srcOrd="0" destOrd="0" presId="urn:microsoft.com/office/officeart/2005/8/layout/list1"/>
    <dgm:cxn modelId="{96723874-84F5-4160-9E6E-525F2ACB5431}" type="presOf" srcId="{911DFDBF-BA4C-49F3-AADA-69A43EADFC5C}" destId="{1B11F7F3-BD96-4D57-84C0-D965241E0964}" srcOrd="0" destOrd="0" presId="urn:microsoft.com/office/officeart/2005/8/layout/list1"/>
    <dgm:cxn modelId="{03A0516C-8E96-4A96-B490-A554F97C7DD8}" type="presOf" srcId="{7BFE5BD8-A4EF-4F02-A16F-4483512E1E6E}" destId="{FFC5549D-101A-47D2-AEF7-C3E22278240D}" srcOrd="1" destOrd="0" presId="urn:microsoft.com/office/officeart/2005/8/layout/list1"/>
    <dgm:cxn modelId="{3F5C03E0-99B7-4D68-8187-AE36D97D4BC0}" srcId="{7C1F2A7C-5C58-4A43-BC33-DE7454CE0D3E}" destId="{2C2971D5-F0BF-4AD7-9575-B5B2026D627E}" srcOrd="4" destOrd="0" parTransId="{4EC36841-07F1-4AF8-B88B-D096A03DEA8E}" sibTransId="{6B762816-A453-43A3-A749-0BF2CB42AA5C}"/>
    <dgm:cxn modelId="{B3D5E41A-4D27-4648-8F06-2964ADD81477}" srcId="{7C1F2A7C-5C58-4A43-BC33-DE7454CE0D3E}" destId="{7BFE5BD8-A4EF-4F02-A16F-4483512E1E6E}" srcOrd="1" destOrd="0" parTransId="{D4F7E4F5-15BA-48E1-BFE5-146D252B45E8}" sibTransId="{93098F67-166D-43FB-8992-3996F003ED75}"/>
    <dgm:cxn modelId="{39F1C125-DC44-4D45-BC0E-CE96AB98BDA5}" type="presParOf" srcId="{08D0149B-BBE3-481F-B1DA-4D66FF427302}" destId="{6A250BEE-F286-4C7F-81C9-41B1F5030424}" srcOrd="0" destOrd="0" presId="urn:microsoft.com/office/officeart/2005/8/layout/list1"/>
    <dgm:cxn modelId="{77105955-AAA3-4AAC-B36A-A5BC812B061A}" type="presParOf" srcId="{6A250BEE-F286-4C7F-81C9-41B1F5030424}" destId="{EA425547-9B68-4383-999E-95F21C5152D9}" srcOrd="0" destOrd="0" presId="urn:microsoft.com/office/officeart/2005/8/layout/list1"/>
    <dgm:cxn modelId="{5BAAABDC-47C0-4D3F-ACF2-45B0A95B4DE8}" type="presParOf" srcId="{6A250BEE-F286-4C7F-81C9-41B1F5030424}" destId="{EFF5DEA1-3CB6-4B5D-9995-62524AEBBAC4}" srcOrd="1" destOrd="0" presId="urn:microsoft.com/office/officeart/2005/8/layout/list1"/>
    <dgm:cxn modelId="{5FCADE9B-CA2E-4C0F-9C87-7B0E73F00C68}" type="presParOf" srcId="{08D0149B-BBE3-481F-B1DA-4D66FF427302}" destId="{AC454DE7-DA41-4102-AD7D-A7FC54DCA930}" srcOrd="1" destOrd="0" presId="urn:microsoft.com/office/officeart/2005/8/layout/list1"/>
    <dgm:cxn modelId="{B336820C-7166-4BA8-8ABB-35526078A4AB}" type="presParOf" srcId="{08D0149B-BBE3-481F-B1DA-4D66FF427302}" destId="{1C57059F-A2D7-4DC1-98E5-62A71658F2DB}" srcOrd="2" destOrd="0" presId="urn:microsoft.com/office/officeart/2005/8/layout/list1"/>
    <dgm:cxn modelId="{6E4AB57F-6835-4FDD-89B5-8C7D81D268FE}" type="presParOf" srcId="{08D0149B-BBE3-481F-B1DA-4D66FF427302}" destId="{96D1610D-91F5-4FD7-91B8-D0ECB8541574}" srcOrd="3" destOrd="0" presId="urn:microsoft.com/office/officeart/2005/8/layout/list1"/>
    <dgm:cxn modelId="{56371D46-082A-408C-9871-F79A124093CC}" type="presParOf" srcId="{08D0149B-BBE3-481F-B1DA-4D66FF427302}" destId="{D8123C1F-A68E-42E4-9B11-77AB47868F36}" srcOrd="4" destOrd="0" presId="urn:microsoft.com/office/officeart/2005/8/layout/list1"/>
    <dgm:cxn modelId="{4440D664-39D7-40DC-A91E-BB8251A977FE}" type="presParOf" srcId="{D8123C1F-A68E-42E4-9B11-77AB47868F36}" destId="{93D52494-D814-4BAA-B5C3-91D8F8AC5B9F}" srcOrd="0" destOrd="0" presId="urn:microsoft.com/office/officeart/2005/8/layout/list1"/>
    <dgm:cxn modelId="{3A7667DD-D8C8-4696-82F5-C162E605CE25}" type="presParOf" srcId="{D8123C1F-A68E-42E4-9B11-77AB47868F36}" destId="{FFC5549D-101A-47D2-AEF7-C3E22278240D}" srcOrd="1" destOrd="0" presId="urn:microsoft.com/office/officeart/2005/8/layout/list1"/>
    <dgm:cxn modelId="{6790DE37-CCE1-439D-9880-37818527A2FC}" type="presParOf" srcId="{08D0149B-BBE3-481F-B1DA-4D66FF427302}" destId="{4DA35F70-BF2E-44DD-A4AD-D7DA4C6162BF}" srcOrd="5" destOrd="0" presId="urn:microsoft.com/office/officeart/2005/8/layout/list1"/>
    <dgm:cxn modelId="{58D3342D-E6FD-4091-91E5-ED7229F51C6E}" type="presParOf" srcId="{08D0149B-BBE3-481F-B1DA-4D66FF427302}" destId="{82B75F9C-3746-4959-9753-809D9877FBC2}" srcOrd="6" destOrd="0" presId="urn:microsoft.com/office/officeart/2005/8/layout/list1"/>
    <dgm:cxn modelId="{06047387-9F06-4CFE-AD3D-95E03C5C37B3}" type="presParOf" srcId="{08D0149B-BBE3-481F-B1DA-4D66FF427302}" destId="{2B8FE5C4-1AAA-427C-9F4B-C3FB443EF56B}" srcOrd="7" destOrd="0" presId="urn:microsoft.com/office/officeart/2005/8/layout/list1"/>
    <dgm:cxn modelId="{1D3DAF01-B324-420F-BB60-06AC4F2BAAAF}" type="presParOf" srcId="{08D0149B-BBE3-481F-B1DA-4D66FF427302}" destId="{0E7698C0-F46F-467A-959C-A5D47B15D15F}" srcOrd="8" destOrd="0" presId="urn:microsoft.com/office/officeart/2005/8/layout/list1"/>
    <dgm:cxn modelId="{8709DE74-F204-4C2C-91A7-6A7443D9E271}" type="presParOf" srcId="{0E7698C0-F46F-467A-959C-A5D47B15D15F}" destId="{29709AA1-CE62-4ED9-820A-B9029C8D8C9D}" srcOrd="0" destOrd="0" presId="urn:microsoft.com/office/officeart/2005/8/layout/list1"/>
    <dgm:cxn modelId="{8D7A1974-E11F-4902-BF65-AA0F66AC9E5D}" type="presParOf" srcId="{0E7698C0-F46F-467A-959C-A5D47B15D15F}" destId="{A7E91B49-C49C-40A2-A0EF-24C5924E317D}" srcOrd="1" destOrd="0" presId="urn:microsoft.com/office/officeart/2005/8/layout/list1"/>
    <dgm:cxn modelId="{A8DC8E17-616B-46B8-AFD3-46AA2E0574BD}" type="presParOf" srcId="{08D0149B-BBE3-481F-B1DA-4D66FF427302}" destId="{578DC126-2B12-4BB2-B7F4-385DC2EB93E2}" srcOrd="9" destOrd="0" presId="urn:microsoft.com/office/officeart/2005/8/layout/list1"/>
    <dgm:cxn modelId="{3FF5A4A0-6C67-4F50-A9EC-60F8EE4812B4}" type="presParOf" srcId="{08D0149B-BBE3-481F-B1DA-4D66FF427302}" destId="{43AB3DBE-6FBF-40DD-86FD-A5A7359747FE}" srcOrd="10" destOrd="0" presId="urn:microsoft.com/office/officeart/2005/8/layout/list1"/>
    <dgm:cxn modelId="{F247659B-CAD9-476C-ADC9-0F590AD0F388}" type="presParOf" srcId="{08D0149B-BBE3-481F-B1DA-4D66FF427302}" destId="{C3ECCE94-98CE-4416-BA5C-128311CF9C65}" srcOrd="11" destOrd="0" presId="urn:microsoft.com/office/officeart/2005/8/layout/list1"/>
    <dgm:cxn modelId="{465A9F00-3FC5-4DD1-B039-B5F6714506EF}" type="presParOf" srcId="{08D0149B-BBE3-481F-B1DA-4D66FF427302}" destId="{7B363094-9939-4A8D-A7D7-A93D2CA9BF44}" srcOrd="12" destOrd="0" presId="urn:microsoft.com/office/officeart/2005/8/layout/list1"/>
    <dgm:cxn modelId="{1A7B336A-A9B6-4749-B117-ABE057D4B663}" type="presParOf" srcId="{7B363094-9939-4A8D-A7D7-A93D2CA9BF44}" destId="{13F10C0C-04C5-4282-8307-998B911539F8}" srcOrd="0" destOrd="0" presId="urn:microsoft.com/office/officeart/2005/8/layout/list1"/>
    <dgm:cxn modelId="{EAAE2A28-0785-4695-9C66-7CB60B0DB5CA}" type="presParOf" srcId="{7B363094-9939-4A8D-A7D7-A93D2CA9BF44}" destId="{A9A2CA3C-58DF-43CF-AC2E-73C2FCCCF68A}" srcOrd="1" destOrd="0" presId="urn:microsoft.com/office/officeart/2005/8/layout/list1"/>
    <dgm:cxn modelId="{6459EF45-5BFA-4B2B-A5D3-0FAB7EDE930D}" type="presParOf" srcId="{08D0149B-BBE3-481F-B1DA-4D66FF427302}" destId="{22D74845-4EF0-4BBE-8146-AECE87AE2365}" srcOrd="13" destOrd="0" presId="urn:microsoft.com/office/officeart/2005/8/layout/list1"/>
    <dgm:cxn modelId="{972CAD7D-1B3C-4B2E-B306-96824742B9A7}" type="presParOf" srcId="{08D0149B-BBE3-481F-B1DA-4D66FF427302}" destId="{22DAD5F8-9F29-44BB-AB91-4D11C951D92A}" srcOrd="14" destOrd="0" presId="urn:microsoft.com/office/officeart/2005/8/layout/list1"/>
    <dgm:cxn modelId="{FEF5115E-1BA5-49A3-8FC4-D086516DC9E2}" type="presParOf" srcId="{08D0149B-BBE3-481F-B1DA-4D66FF427302}" destId="{CE6CAF26-EC08-4B9E-896A-90D2D4F7D05E}" srcOrd="15" destOrd="0" presId="urn:microsoft.com/office/officeart/2005/8/layout/list1"/>
    <dgm:cxn modelId="{7FF7428D-8F7F-4120-B465-3C4924F15239}" type="presParOf" srcId="{08D0149B-BBE3-481F-B1DA-4D66FF427302}" destId="{60EE55C5-3656-457B-8F5D-1C01949EB861}" srcOrd="16" destOrd="0" presId="urn:microsoft.com/office/officeart/2005/8/layout/list1"/>
    <dgm:cxn modelId="{81E8B73E-B2A9-4527-A7B8-2685773813BD}" type="presParOf" srcId="{60EE55C5-3656-457B-8F5D-1C01949EB861}" destId="{D8D75714-7242-45E1-8140-F13EEC4D3F53}" srcOrd="0" destOrd="0" presId="urn:microsoft.com/office/officeart/2005/8/layout/list1"/>
    <dgm:cxn modelId="{CED8EE5B-B808-462E-B8A2-ACAA30243B25}" type="presParOf" srcId="{60EE55C5-3656-457B-8F5D-1C01949EB861}" destId="{6EC12F45-726A-4887-ADD3-5D0DE3EDAAF5}" srcOrd="1" destOrd="0" presId="urn:microsoft.com/office/officeart/2005/8/layout/list1"/>
    <dgm:cxn modelId="{454DBCFB-4B31-4A6B-B30A-826EF4B39870}" type="presParOf" srcId="{08D0149B-BBE3-481F-B1DA-4D66FF427302}" destId="{5D858873-F183-45CC-BA5C-BC5A5B4EFBBC}" srcOrd="17" destOrd="0" presId="urn:microsoft.com/office/officeart/2005/8/layout/list1"/>
    <dgm:cxn modelId="{9118017D-40AE-41B9-9875-64780872D065}" type="presParOf" srcId="{08D0149B-BBE3-481F-B1DA-4D66FF427302}" destId="{0D324FFB-3AA9-4889-B67A-53574E8DE0D1}" srcOrd="18" destOrd="0" presId="urn:microsoft.com/office/officeart/2005/8/layout/list1"/>
    <dgm:cxn modelId="{6F3B20D4-9ACB-4575-A1C7-EA1EF6BC4B1D}" type="presParOf" srcId="{08D0149B-BBE3-481F-B1DA-4D66FF427302}" destId="{1F008328-F3F3-4368-B2A6-75FEB5E9277B}" srcOrd="19" destOrd="0" presId="urn:microsoft.com/office/officeart/2005/8/layout/list1"/>
    <dgm:cxn modelId="{E56F27FA-B17D-41D0-828D-FD08EE43D9C7}" type="presParOf" srcId="{08D0149B-BBE3-481F-B1DA-4D66FF427302}" destId="{D6463193-04B4-496E-A655-753B787B78A8}" srcOrd="20" destOrd="0" presId="urn:microsoft.com/office/officeart/2005/8/layout/list1"/>
    <dgm:cxn modelId="{EB5A3DFD-9B5C-42F2-BF97-836D536E120D}" type="presParOf" srcId="{D6463193-04B4-496E-A655-753B787B78A8}" destId="{1B11F7F3-BD96-4D57-84C0-D965241E0964}" srcOrd="0" destOrd="0" presId="urn:microsoft.com/office/officeart/2005/8/layout/list1"/>
    <dgm:cxn modelId="{9656DA22-9A17-4EA9-AB4A-0D1297D50F68}" type="presParOf" srcId="{D6463193-04B4-496E-A655-753B787B78A8}" destId="{1AC19817-BF75-43D4-B834-6DA4F7EAD303}" srcOrd="1" destOrd="0" presId="urn:microsoft.com/office/officeart/2005/8/layout/list1"/>
    <dgm:cxn modelId="{EE3C74CD-68A4-4583-B2D4-A391B541C304}" type="presParOf" srcId="{08D0149B-BBE3-481F-B1DA-4D66FF427302}" destId="{CE933EAB-79C1-4C48-A206-7D5213B1DF53}" srcOrd="21" destOrd="0" presId="urn:microsoft.com/office/officeart/2005/8/layout/list1"/>
    <dgm:cxn modelId="{0323209D-5796-4DD3-9513-477282643CBB}" type="presParOf" srcId="{08D0149B-BBE3-481F-B1DA-4D66FF427302}" destId="{F5B784BC-ECB9-4B88-ABA2-49BEC42ECA96}" srcOrd="22" destOrd="0" presId="urn:microsoft.com/office/officeart/2005/8/layout/list1"/>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F56B5456-32C1-424F-B782-117244696CD4}"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tr-TR"/>
        </a:p>
      </dgm:t>
    </dgm:pt>
    <dgm:pt modelId="{DEA03FDC-81E5-45F8-BADD-C33DEC1D9D3D}">
      <dgm:prSet phldrT="[Metin]"/>
      <dgm:spPr/>
      <dgm:t>
        <a:bodyPr/>
        <a:lstStyle/>
        <a:p>
          <a:r>
            <a:rPr lang="tr-TR" dirty="0"/>
            <a:t>Çalışma ortamımız nasıl olmalıdır?</a:t>
          </a:r>
        </a:p>
      </dgm:t>
    </dgm:pt>
    <dgm:pt modelId="{985106B1-FF2A-4CD0-B278-F74A053095F3}" type="parTrans" cxnId="{CDC72655-CF76-4AF4-85DC-E1082716DFA8}">
      <dgm:prSet/>
      <dgm:spPr/>
      <dgm:t>
        <a:bodyPr/>
        <a:lstStyle/>
        <a:p>
          <a:endParaRPr lang="tr-TR"/>
        </a:p>
      </dgm:t>
    </dgm:pt>
    <dgm:pt modelId="{1A3612FA-CDAA-43F5-9D6C-9CEDECDB8A9C}" type="sibTrans" cxnId="{CDC72655-CF76-4AF4-85DC-E1082716DFA8}">
      <dgm:prSet/>
      <dgm:spPr/>
      <dgm:t>
        <a:bodyPr/>
        <a:lstStyle/>
        <a:p>
          <a:endParaRPr lang="tr-TR"/>
        </a:p>
      </dgm:t>
    </dgm:pt>
    <dgm:pt modelId="{CD47BBD5-B2F5-44AB-AD18-AEEB3D052D7F}">
      <dgm:prSet phldrT="[Metin]"/>
      <dgm:spPr/>
      <dgm:t>
        <a:bodyPr/>
        <a:lstStyle/>
        <a:p>
          <a:r>
            <a:rPr lang="tr-TR" dirty="0" smtClean="0"/>
            <a:t>İyi aydınlatılmış</a:t>
          </a:r>
          <a:endParaRPr lang="tr-TR" dirty="0"/>
        </a:p>
      </dgm:t>
    </dgm:pt>
    <dgm:pt modelId="{CE93C7A4-A0D4-419E-B4D8-3485CA2CDBCC}" type="parTrans" cxnId="{ACD9A310-4B13-4F59-9A69-7E7543BD5612}">
      <dgm:prSet/>
      <dgm:spPr/>
      <dgm:t>
        <a:bodyPr/>
        <a:lstStyle/>
        <a:p>
          <a:endParaRPr lang="tr-TR"/>
        </a:p>
      </dgm:t>
    </dgm:pt>
    <dgm:pt modelId="{1BE10730-BC21-4C43-981E-0C6389C292C3}" type="sibTrans" cxnId="{ACD9A310-4B13-4F59-9A69-7E7543BD5612}">
      <dgm:prSet/>
      <dgm:spPr/>
      <dgm:t>
        <a:bodyPr/>
        <a:lstStyle/>
        <a:p>
          <a:endParaRPr lang="tr-TR"/>
        </a:p>
      </dgm:t>
    </dgm:pt>
    <dgm:pt modelId="{05D01F76-2F09-42A8-99B6-1C83749B21B8}">
      <dgm:prSet phldrT="[Metin]"/>
      <dgm:spPr/>
      <dgm:t>
        <a:bodyPr/>
        <a:lstStyle/>
        <a:p>
          <a:r>
            <a:rPr lang="tr-TR" dirty="0" smtClean="0"/>
            <a:t>Sessiz</a:t>
          </a:r>
          <a:endParaRPr lang="tr-TR" dirty="0"/>
        </a:p>
      </dgm:t>
    </dgm:pt>
    <dgm:pt modelId="{4DD4E1EF-ACB3-4638-9D14-50104A733C1C}" type="parTrans" cxnId="{E11EFB3F-1BF9-498E-AD66-10B222F58A1C}">
      <dgm:prSet/>
      <dgm:spPr/>
      <dgm:t>
        <a:bodyPr/>
        <a:lstStyle/>
        <a:p>
          <a:endParaRPr lang="tr-TR"/>
        </a:p>
      </dgm:t>
    </dgm:pt>
    <dgm:pt modelId="{6D97948D-3C47-434E-BAEA-A75F04277752}" type="sibTrans" cxnId="{E11EFB3F-1BF9-498E-AD66-10B222F58A1C}">
      <dgm:prSet/>
      <dgm:spPr/>
      <dgm:t>
        <a:bodyPr/>
        <a:lstStyle/>
        <a:p>
          <a:endParaRPr lang="tr-TR"/>
        </a:p>
      </dgm:t>
    </dgm:pt>
    <dgm:pt modelId="{EDE98044-E742-4756-B0D5-F7BA3D93139F}">
      <dgm:prSet phldrT="[Metin]"/>
      <dgm:spPr/>
      <dgm:t>
        <a:bodyPr/>
        <a:lstStyle/>
        <a:p>
          <a:r>
            <a:rPr lang="tr-TR" dirty="0" smtClean="0"/>
            <a:t>Ne sıcak </a:t>
          </a:r>
          <a:r>
            <a:rPr lang="tr-TR" dirty="0"/>
            <a:t>ne soğuk</a:t>
          </a:r>
        </a:p>
      </dgm:t>
    </dgm:pt>
    <dgm:pt modelId="{4AFAF51C-502E-40B7-A903-74410EDA687A}" type="parTrans" cxnId="{08556393-945F-434B-B076-1C9ECA7DB7C4}">
      <dgm:prSet/>
      <dgm:spPr/>
      <dgm:t>
        <a:bodyPr/>
        <a:lstStyle/>
        <a:p>
          <a:endParaRPr lang="tr-TR"/>
        </a:p>
      </dgm:t>
    </dgm:pt>
    <dgm:pt modelId="{428F7B04-2BEC-4E47-AFA7-95AB80D44E27}" type="sibTrans" cxnId="{08556393-945F-434B-B076-1C9ECA7DB7C4}">
      <dgm:prSet/>
      <dgm:spPr/>
      <dgm:t>
        <a:bodyPr/>
        <a:lstStyle/>
        <a:p>
          <a:endParaRPr lang="tr-TR"/>
        </a:p>
      </dgm:t>
    </dgm:pt>
    <dgm:pt modelId="{06A06172-D2A1-45BE-BA94-4A9E35B2BF63}">
      <dgm:prSet phldrT="[Metin]"/>
      <dgm:spPr/>
      <dgm:t>
        <a:bodyPr/>
        <a:lstStyle/>
        <a:p>
          <a:r>
            <a:rPr lang="tr-TR" dirty="0" smtClean="0"/>
            <a:t>Düzenli </a:t>
          </a:r>
          <a:endParaRPr lang="tr-TR" dirty="0"/>
        </a:p>
      </dgm:t>
    </dgm:pt>
    <dgm:pt modelId="{23182080-972A-46F1-BF72-446B80C377B6}" type="parTrans" cxnId="{0ED64859-4F63-42DE-9CE6-41A1A7451953}">
      <dgm:prSet/>
      <dgm:spPr/>
      <dgm:t>
        <a:bodyPr/>
        <a:lstStyle/>
        <a:p>
          <a:endParaRPr lang="tr-TR"/>
        </a:p>
      </dgm:t>
    </dgm:pt>
    <dgm:pt modelId="{5522D340-422C-48AA-BC5E-A90FCFF25249}" type="sibTrans" cxnId="{0ED64859-4F63-42DE-9CE6-41A1A7451953}">
      <dgm:prSet/>
      <dgm:spPr/>
      <dgm:t>
        <a:bodyPr/>
        <a:lstStyle/>
        <a:p>
          <a:endParaRPr lang="tr-TR"/>
        </a:p>
      </dgm:t>
    </dgm:pt>
    <dgm:pt modelId="{173FA0F9-0437-4E60-974E-2557AD415F6D}">
      <dgm:prSet phldrT="[Metin]"/>
      <dgm:spPr/>
      <dgm:t>
        <a:bodyPr/>
        <a:lstStyle/>
        <a:p>
          <a:r>
            <a:rPr lang="tr-TR" dirty="0" smtClean="0"/>
            <a:t>Uygun yükseklikte </a:t>
          </a:r>
          <a:r>
            <a:rPr lang="tr-TR" dirty="0"/>
            <a:t>bir masa ile</a:t>
          </a:r>
        </a:p>
      </dgm:t>
    </dgm:pt>
    <dgm:pt modelId="{79DEEF95-AEBB-4C0E-9C32-BEA05067CFF0}" type="parTrans" cxnId="{884D9702-E0E5-42F8-B8B1-72CBF6F89F87}">
      <dgm:prSet/>
      <dgm:spPr/>
      <dgm:t>
        <a:bodyPr/>
        <a:lstStyle/>
        <a:p>
          <a:endParaRPr lang="tr-TR"/>
        </a:p>
      </dgm:t>
    </dgm:pt>
    <dgm:pt modelId="{596F0501-0B91-4329-88E1-7E7D0E36C831}" type="sibTrans" cxnId="{884D9702-E0E5-42F8-B8B1-72CBF6F89F87}">
      <dgm:prSet/>
      <dgm:spPr/>
      <dgm:t>
        <a:bodyPr/>
        <a:lstStyle/>
        <a:p>
          <a:endParaRPr lang="tr-TR"/>
        </a:p>
      </dgm:t>
    </dgm:pt>
    <dgm:pt modelId="{11F90185-1598-4524-BBC9-0B10843B4B85}">
      <dgm:prSet phldrT="[Metin]"/>
      <dgm:spPr/>
      <dgm:t>
        <a:bodyPr/>
        <a:lstStyle/>
        <a:p>
          <a:r>
            <a:rPr lang="tr-TR" dirty="0" smtClean="0"/>
            <a:t>Çalışacağın araç-gereçlerin </a:t>
          </a:r>
          <a:r>
            <a:rPr lang="tr-TR" dirty="0"/>
            <a:t>bulunduğu</a:t>
          </a:r>
        </a:p>
      </dgm:t>
    </dgm:pt>
    <dgm:pt modelId="{930125C1-BB9B-4724-87AE-DA5990584F2B}" type="parTrans" cxnId="{C3AB6D36-648E-4AA3-8B31-41D953E05484}">
      <dgm:prSet/>
      <dgm:spPr/>
      <dgm:t>
        <a:bodyPr/>
        <a:lstStyle/>
        <a:p>
          <a:endParaRPr lang="tr-TR"/>
        </a:p>
      </dgm:t>
    </dgm:pt>
    <dgm:pt modelId="{8EC57EA5-6BD4-4CDF-87E0-8D91D2A3609C}" type="sibTrans" cxnId="{C3AB6D36-648E-4AA3-8B31-41D953E05484}">
      <dgm:prSet/>
      <dgm:spPr/>
      <dgm:t>
        <a:bodyPr/>
        <a:lstStyle/>
        <a:p>
          <a:endParaRPr lang="tr-TR"/>
        </a:p>
      </dgm:t>
    </dgm:pt>
    <dgm:pt modelId="{ECB4970E-85AA-48B9-B536-CB7E3815F2F5}" type="pres">
      <dgm:prSet presAssocID="{F56B5456-32C1-424F-B782-117244696CD4}" presName="Name0" presStyleCnt="0">
        <dgm:presLayoutVars>
          <dgm:chMax val="1"/>
          <dgm:chPref val="1"/>
          <dgm:dir/>
          <dgm:animOne val="branch"/>
          <dgm:animLvl val="lvl"/>
        </dgm:presLayoutVars>
      </dgm:prSet>
      <dgm:spPr/>
      <dgm:t>
        <a:bodyPr/>
        <a:lstStyle/>
        <a:p>
          <a:endParaRPr lang="tr-TR"/>
        </a:p>
      </dgm:t>
    </dgm:pt>
    <dgm:pt modelId="{3ABB3F91-5C81-446C-ADD9-D93F44BD493A}" type="pres">
      <dgm:prSet presAssocID="{DEA03FDC-81E5-45F8-BADD-C33DEC1D9D3D}" presName="Parent" presStyleLbl="node0" presStyleIdx="0" presStyleCnt="1">
        <dgm:presLayoutVars>
          <dgm:chMax val="6"/>
          <dgm:chPref val="6"/>
        </dgm:presLayoutVars>
      </dgm:prSet>
      <dgm:spPr/>
      <dgm:t>
        <a:bodyPr/>
        <a:lstStyle/>
        <a:p>
          <a:endParaRPr lang="tr-TR"/>
        </a:p>
      </dgm:t>
    </dgm:pt>
    <dgm:pt modelId="{BBAD0AFD-E9A9-45E0-8E14-0DF61C281067}" type="pres">
      <dgm:prSet presAssocID="{CD47BBD5-B2F5-44AB-AD18-AEEB3D052D7F}" presName="Accent1" presStyleCnt="0"/>
      <dgm:spPr/>
    </dgm:pt>
    <dgm:pt modelId="{A6995153-CCC2-48FD-BC85-DE1A007CE5C9}" type="pres">
      <dgm:prSet presAssocID="{CD47BBD5-B2F5-44AB-AD18-AEEB3D052D7F}" presName="Accent" presStyleLbl="bgShp" presStyleIdx="0" presStyleCnt="6"/>
      <dgm:spPr/>
    </dgm:pt>
    <dgm:pt modelId="{878DAC46-E58C-4239-8CA2-27B9F8433F5B}" type="pres">
      <dgm:prSet presAssocID="{CD47BBD5-B2F5-44AB-AD18-AEEB3D052D7F}" presName="Child1" presStyleLbl="node1" presStyleIdx="0" presStyleCnt="6">
        <dgm:presLayoutVars>
          <dgm:chMax val="0"/>
          <dgm:chPref val="0"/>
          <dgm:bulletEnabled val="1"/>
        </dgm:presLayoutVars>
      </dgm:prSet>
      <dgm:spPr/>
      <dgm:t>
        <a:bodyPr/>
        <a:lstStyle/>
        <a:p>
          <a:endParaRPr lang="tr-TR"/>
        </a:p>
      </dgm:t>
    </dgm:pt>
    <dgm:pt modelId="{99505C99-B06D-4005-9000-1E56F0A59B26}" type="pres">
      <dgm:prSet presAssocID="{05D01F76-2F09-42A8-99B6-1C83749B21B8}" presName="Accent2" presStyleCnt="0"/>
      <dgm:spPr/>
    </dgm:pt>
    <dgm:pt modelId="{E1CE4AD3-F302-43DF-BD7A-D8EFF129C4DA}" type="pres">
      <dgm:prSet presAssocID="{05D01F76-2F09-42A8-99B6-1C83749B21B8}" presName="Accent" presStyleLbl="bgShp" presStyleIdx="1" presStyleCnt="6"/>
      <dgm:spPr/>
    </dgm:pt>
    <dgm:pt modelId="{77B3EC67-06B6-452C-84C6-5FA10A8998E7}" type="pres">
      <dgm:prSet presAssocID="{05D01F76-2F09-42A8-99B6-1C83749B21B8}" presName="Child2" presStyleLbl="node1" presStyleIdx="1" presStyleCnt="6">
        <dgm:presLayoutVars>
          <dgm:chMax val="0"/>
          <dgm:chPref val="0"/>
          <dgm:bulletEnabled val="1"/>
        </dgm:presLayoutVars>
      </dgm:prSet>
      <dgm:spPr/>
      <dgm:t>
        <a:bodyPr/>
        <a:lstStyle/>
        <a:p>
          <a:endParaRPr lang="tr-TR"/>
        </a:p>
      </dgm:t>
    </dgm:pt>
    <dgm:pt modelId="{EB5155A8-17C9-4C5B-9FDD-484F79A8BE8B}" type="pres">
      <dgm:prSet presAssocID="{EDE98044-E742-4756-B0D5-F7BA3D93139F}" presName="Accent3" presStyleCnt="0"/>
      <dgm:spPr/>
    </dgm:pt>
    <dgm:pt modelId="{A8E81C3F-8896-43C8-8BF5-10CEC6A8FF0F}" type="pres">
      <dgm:prSet presAssocID="{EDE98044-E742-4756-B0D5-F7BA3D93139F}" presName="Accent" presStyleLbl="bgShp" presStyleIdx="2" presStyleCnt="6"/>
      <dgm:spPr/>
    </dgm:pt>
    <dgm:pt modelId="{F8A8A4FB-B151-44A8-B500-0AA67CFCAB69}" type="pres">
      <dgm:prSet presAssocID="{EDE98044-E742-4756-B0D5-F7BA3D93139F}" presName="Child3" presStyleLbl="node1" presStyleIdx="2" presStyleCnt="6">
        <dgm:presLayoutVars>
          <dgm:chMax val="0"/>
          <dgm:chPref val="0"/>
          <dgm:bulletEnabled val="1"/>
        </dgm:presLayoutVars>
      </dgm:prSet>
      <dgm:spPr/>
      <dgm:t>
        <a:bodyPr/>
        <a:lstStyle/>
        <a:p>
          <a:endParaRPr lang="tr-TR"/>
        </a:p>
      </dgm:t>
    </dgm:pt>
    <dgm:pt modelId="{73F61631-060D-4C9E-A843-35EC9A857A9A}" type="pres">
      <dgm:prSet presAssocID="{06A06172-D2A1-45BE-BA94-4A9E35B2BF63}" presName="Accent4" presStyleCnt="0"/>
      <dgm:spPr/>
    </dgm:pt>
    <dgm:pt modelId="{0DB22194-5D7D-4943-AAE1-2093227CEDE1}" type="pres">
      <dgm:prSet presAssocID="{06A06172-D2A1-45BE-BA94-4A9E35B2BF63}" presName="Accent" presStyleLbl="bgShp" presStyleIdx="3" presStyleCnt="6"/>
      <dgm:spPr/>
    </dgm:pt>
    <dgm:pt modelId="{000B1DC9-C473-4714-89C1-54EF1731DC63}" type="pres">
      <dgm:prSet presAssocID="{06A06172-D2A1-45BE-BA94-4A9E35B2BF63}" presName="Child4" presStyleLbl="node1" presStyleIdx="3" presStyleCnt="6">
        <dgm:presLayoutVars>
          <dgm:chMax val="0"/>
          <dgm:chPref val="0"/>
          <dgm:bulletEnabled val="1"/>
        </dgm:presLayoutVars>
      </dgm:prSet>
      <dgm:spPr/>
      <dgm:t>
        <a:bodyPr/>
        <a:lstStyle/>
        <a:p>
          <a:endParaRPr lang="tr-TR"/>
        </a:p>
      </dgm:t>
    </dgm:pt>
    <dgm:pt modelId="{3C8CA49B-492B-4247-A02B-D7E2A5F0FC42}" type="pres">
      <dgm:prSet presAssocID="{173FA0F9-0437-4E60-974E-2557AD415F6D}" presName="Accent5" presStyleCnt="0"/>
      <dgm:spPr/>
    </dgm:pt>
    <dgm:pt modelId="{A0AEB0F6-25C7-4908-99A9-3C2E1680FF97}" type="pres">
      <dgm:prSet presAssocID="{173FA0F9-0437-4E60-974E-2557AD415F6D}" presName="Accent" presStyleLbl="bgShp" presStyleIdx="4" presStyleCnt="6"/>
      <dgm:spPr/>
    </dgm:pt>
    <dgm:pt modelId="{29D4354C-5EC4-4D8A-B2D5-E07C5CA62608}" type="pres">
      <dgm:prSet presAssocID="{173FA0F9-0437-4E60-974E-2557AD415F6D}" presName="Child5" presStyleLbl="node1" presStyleIdx="4" presStyleCnt="6" custLinFactNeighborX="296" custLinFactNeighborY="2048">
        <dgm:presLayoutVars>
          <dgm:chMax val="0"/>
          <dgm:chPref val="0"/>
          <dgm:bulletEnabled val="1"/>
        </dgm:presLayoutVars>
      </dgm:prSet>
      <dgm:spPr/>
      <dgm:t>
        <a:bodyPr/>
        <a:lstStyle/>
        <a:p>
          <a:endParaRPr lang="tr-TR"/>
        </a:p>
      </dgm:t>
    </dgm:pt>
    <dgm:pt modelId="{B0D850F3-9642-4FF5-9912-57EA2EF39600}" type="pres">
      <dgm:prSet presAssocID="{11F90185-1598-4524-BBC9-0B10843B4B85}" presName="Accent6" presStyleCnt="0"/>
      <dgm:spPr/>
    </dgm:pt>
    <dgm:pt modelId="{768F7914-3438-40EB-9D92-0CC73E90F78B}" type="pres">
      <dgm:prSet presAssocID="{11F90185-1598-4524-BBC9-0B10843B4B85}" presName="Accent" presStyleLbl="bgShp" presStyleIdx="5" presStyleCnt="6"/>
      <dgm:spPr/>
    </dgm:pt>
    <dgm:pt modelId="{F48A91AB-E215-4424-8550-0D9E6B41A445}" type="pres">
      <dgm:prSet presAssocID="{11F90185-1598-4524-BBC9-0B10843B4B85}" presName="Child6" presStyleLbl="node1" presStyleIdx="5" presStyleCnt="6">
        <dgm:presLayoutVars>
          <dgm:chMax val="0"/>
          <dgm:chPref val="0"/>
          <dgm:bulletEnabled val="1"/>
        </dgm:presLayoutVars>
      </dgm:prSet>
      <dgm:spPr/>
      <dgm:t>
        <a:bodyPr/>
        <a:lstStyle/>
        <a:p>
          <a:endParaRPr lang="tr-TR"/>
        </a:p>
      </dgm:t>
    </dgm:pt>
  </dgm:ptLst>
  <dgm:cxnLst>
    <dgm:cxn modelId="{C3AB6D36-648E-4AA3-8B31-41D953E05484}" srcId="{DEA03FDC-81E5-45F8-BADD-C33DEC1D9D3D}" destId="{11F90185-1598-4524-BBC9-0B10843B4B85}" srcOrd="5" destOrd="0" parTransId="{930125C1-BB9B-4724-87AE-DA5990584F2B}" sibTransId="{8EC57EA5-6BD4-4CDF-87E0-8D91D2A3609C}"/>
    <dgm:cxn modelId="{0ED64859-4F63-42DE-9CE6-41A1A7451953}" srcId="{DEA03FDC-81E5-45F8-BADD-C33DEC1D9D3D}" destId="{06A06172-D2A1-45BE-BA94-4A9E35B2BF63}" srcOrd="3" destOrd="0" parTransId="{23182080-972A-46F1-BF72-446B80C377B6}" sibTransId="{5522D340-422C-48AA-BC5E-A90FCFF25249}"/>
    <dgm:cxn modelId="{08556393-945F-434B-B076-1C9ECA7DB7C4}" srcId="{DEA03FDC-81E5-45F8-BADD-C33DEC1D9D3D}" destId="{EDE98044-E742-4756-B0D5-F7BA3D93139F}" srcOrd="2" destOrd="0" parTransId="{4AFAF51C-502E-40B7-A903-74410EDA687A}" sibTransId="{428F7B04-2BEC-4E47-AFA7-95AB80D44E27}"/>
    <dgm:cxn modelId="{941B2592-59B4-4EF3-B8E3-BA43BE917C99}" type="presOf" srcId="{11F90185-1598-4524-BBC9-0B10843B4B85}" destId="{F48A91AB-E215-4424-8550-0D9E6B41A445}" srcOrd="0" destOrd="0" presId="urn:microsoft.com/office/officeart/2011/layout/HexagonRadial"/>
    <dgm:cxn modelId="{E5417006-A9D7-410F-83CA-896E2892CFAA}" type="presOf" srcId="{06A06172-D2A1-45BE-BA94-4A9E35B2BF63}" destId="{000B1DC9-C473-4714-89C1-54EF1731DC63}" srcOrd="0" destOrd="0" presId="urn:microsoft.com/office/officeart/2011/layout/HexagonRadial"/>
    <dgm:cxn modelId="{8B704B47-1EA1-40BD-A3CB-5EA9B4A3824B}" type="presOf" srcId="{DEA03FDC-81E5-45F8-BADD-C33DEC1D9D3D}" destId="{3ABB3F91-5C81-446C-ADD9-D93F44BD493A}" srcOrd="0" destOrd="0" presId="urn:microsoft.com/office/officeart/2011/layout/HexagonRadial"/>
    <dgm:cxn modelId="{ACD9A310-4B13-4F59-9A69-7E7543BD5612}" srcId="{DEA03FDC-81E5-45F8-BADD-C33DEC1D9D3D}" destId="{CD47BBD5-B2F5-44AB-AD18-AEEB3D052D7F}" srcOrd="0" destOrd="0" parTransId="{CE93C7A4-A0D4-419E-B4D8-3485CA2CDBCC}" sibTransId="{1BE10730-BC21-4C43-981E-0C6389C292C3}"/>
    <dgm:cxn modelId="{67D544B0-B849-4AD6-B7C2-76E71AF5FD9B}" type="presOf" srcId="{05D01F76-2F09-42A8-99B6-1C83749B21B8}" destId="{77B3EC67-06B6-452C-84C6-5FA10A8998E7}" srcOrd="0" destOrd="0" presId="urn:microsoft.com/office/officeart/2011/layout/HexagonRadial"/>
    <dgm:cxn modelId="{0FE42025-E52B-42B9-9501-DD2C4A0DCC01}" type="presOf" srcId="{CD47BBD5-B2F5-44AB-AD18-AEEB3D052D7F}" destId="{878DAC46-E58C-4239-8CA2-27B9F8433F5B}" srcOrd="0" destOrd="0" presId="urn:microsoft.com/office/officeart/2011/layout/HexagonRadial"/>
    <dgm:cxn modelId="{CDC72655-CF76-4AF4-85DC-E1082716DFA8}" srcId="{F56B5456-32C1-424F-B782-117244696CD4}" destId="{DEA03FDC-81E5-45F8-BADD-C33DEC1D9D3D}" srcOrd="0" destOrd="0" parTransId="{985106B1-FF2A-4CD0-B278-F74A053095F3}" sibTransId="{1A3612FA-CDAA-43F5-9D6C-9CEDECDB8A9C}"/>
    <dgm:cxn modelId="{E11EFB3F-1BF9-498E-AD66-10B222F58A1C}" srcId="{DEA03FDC-81E5-45F8-BADD-C33DEC1D9D3D}" destId="{05D01F76-2F09-42A8-99B6-1C83749B21B8}" srcOrd="1" destOrd="0" parTransId="{4DD4E1EF-ACB3-4638-9D14-50104A733C1C}" sibTransId="{6D97948D-3C47-434E-BAEA-A75F04277752}"/>
    <dgm:cxn modelId="{884D9702-E0E5-42F8-B8B1-72CBF6F89F87}" srcId="{DEA03FDC-81E5-45F8-BADD-C33DEC1D9D3D}" destId="{173FA0F9-0437-4E60-974E-2557AD415F6D}" srcOrd="4" destOrd="0" parTransId="{79DEEF95-AEBB-4C0E-9C32-BEA05067CFF0}" sibTransId="{596F0501-0B91-4329-88E1-7E7D0E36C831}"/>
    <dgm:cxn modelId="{175B476A-E880-4EAF-A537-1D0E454DD595}" type="presOf" srcId="{F56B5456-32C1-424F-B782-117244696CD4}" destId="{ECB4970E-85AA-48B9-B536-CB7E3815F2F5}" srcOrd="0" destOrd="0" presId="urn:microsoft.com/office/officeart/2011/layout/HexagonRadial"/>
    <dgm:cxn modelId="{DE3D0466-EAAF-4248-82D1-6BC144CC91F2}" type="presOf" srcId="{EDE98044-E742-4756-B0D5-F7BA3D93139F}" destId="{F8A8A4FB-B151-44A8-B500-0AA67CFCAB69}" srcOrd="0" destOrd="0" presId="urn:microsoft.com/office/officeart/2011/layout/HexagonRadial"/>
    <dgm:cxn modelId="{B14DA0A6-AF68-406B-BE46-EB5FF9CFB956}" type="presOf" srcId="{173FA0F9-0437-4E60-974E-2557AD415F6D}" destId="{29D4354C-5EC4-4D8A-B2D5-E07C5CA62608}" srcOrd="0" destOrd="0" presId="urn:microsoft.com/office/officeart/2011/layout/HexagonRadial"/>
    <dgm:cxn modelId="{4C3F3D98-7DFA-401E-8851-D33560AF90EB}" type="presParOf" srcId="{ECB4970E-85AA-48B9-B536-CB7E3815F2F5}" destId="{3ABB3F91-5C81-446C-ADD9-D93F44BD493A}" srcOrd="0" destOrd="0" presId="urn:microsoft.com/office/officeart/2011/layout/HexagonRadial"/>
    <dgm:cxn modelId="{A444C98F-BD63-48E5-A8A1-58A7B614133C}" type="presParOf" srcId="{ECB4970E-85AA-48B9-B536-CB7E3815F2F5}" destId="{BBAD0AFD-E9A9-45E0-8E14-0DF61C281067}" srcOrd="1" destOrd="0" presId="urn:microsoft.com/office/officeart/2011/layout/HexagonRadial"/>
    <dgm:cxn modelId="{D21E0E1E-D2CF-4F7A-B8EC-A6BEEFE20728}" type="presParOf" srcId="{BBAD0AFD-E9A9-45E0-8E14-0DF61C281067}" destId="{A6995153-CCC2-48FD-BC85-DE1A007CE5C9}" srcOrd="0" destOrd="0" presId="urn:microsoft.com/office/officeart/2011/layout/HexagonRadial"/>
    <dgm:cxn modelId="{3877422F-8423-40B9-9E95-18BCAC923543}" type="presParOf" srcId="{ECB4970E-85AA-48B9-B536-CB7E3815F2F5}" destId="{878DAC46-E58C-4239-8CA2-27B9F8433F5B}" srcOrd="2" destOrd="0" presId="urn:microsoft.com/office/officeart/2011/layout/HexagonRadial"/>
    <dgm:cxn modelId="{F521B532-233B-429C-B234-39E6925265A5}" type="presParOf" srcId="{ECB4970E-85AA-48B9-B536-CB7E3815F2F5}" destId="{99505C99-B06D-4005-9000-1E56F0A59B26}" srcOrd="3" destOrd="0" presId="urn:microsoft.com/office/officeart/2011/layout/HexagonRadial"/>
    <dgm:cxn modelId="{4BC7154D-A657-4C07-981B-85160CE94A1A}" type="presParOf" srcId="{99505C99-B06D-4005-9000-1E56F0A59B26}" destId="{E1CE4AD3-F302-43DF-BD7A-D8EFF129C4DA}" srcOrd="0" destOrd="0" presId="urn:microsoft.com/office/officeart/2011/layout/HexagonRadial"/>
    <dgm:cxn modelId="{6ED3A414-CB96-485E-AAB6-257B81C9AF65}" type="presParOf" srcId="{ECB4970E-85AA-48B9-B536-CB7E3815F2F5}" destId="{77B3EC67-06B6-452C-84C6-5FA10A8998E7}" srcOrd="4" destOrd="0" presId="urn:microsoft.com/office/officeart/2011/layout/HexagonRadial"/>
    <dgm:cxn modelId="{A50949B0-6D14-495B-A8B5-9D339D17B196}" type="presParOf" srcId="{ECB4970E-85AA-48B9-B536-CB7E3815F2F5}" destId="{EB5155A8-17C9-4C5B-9FDD-484F79A8BE8B}" srcOrd="5" destOrd="0" presId="urn:microsoft.com/office/officeart/2011/layout/HexagonRadial"/>
    <dgm:cxn modelId="{9DDF9DDC-ABCB-419C-A389-7FD2B1A06A66}" type="presParOf" srcId="{EB5155A8-17C9-4C5B-9FDD-484F79A8BE8B}" destId="{A8E81C3F-8896-43C8-8BF5-10CEC6A8FF0F}" srcOrd="0" destOrd="0" presId="urn:microsoft.com/office/officeart/2011/layout/HexagonRadial"/>
    <dgm:cxn modelId="{2C47E67F-5107-4D3E-9267-7BB6E0C60406}" type="presParOf" srcId="{ECB4970E-85AA-48B9-B536-CB7E3815F2F5}" destId="{F8A8A4FB-B151-44A8-B500-0AA67CFCAB69}" srcOrd="6" destOrd="0" presId="urn:microsoft.com/office/officeart/2011/layout/HexagonRadial"/>
    <dgm:cxn modelId="{550D9C6A-7CC2-4CEA-BE91-E7246340B898}" type="presParOf" srcId="{ECB4970E-85AA-48B9-B536-CB7E3815F2F5}" destId="{73F61631-060D-4C9E-A843-35EC9A857A9A}" srcOrd="7" destOrd="0" presId="urn:microsoft.com/office/officeart/2011/layout/HexagonRadial"/>
    <dgm:cxn modelId="{5AC60E37-6FC9-426F-8C5A-DDEC3FA710D5}" type="presParOf" srcId="{73F61631-060D-4C9E-A843-35EC9A857A9A}" destId="{0DB22194-5D7D-4943-AAE1-2093227CEDE1}" srcOrd="0" destOrd="0" presId="urn:microsoft.com/office/officeart/2011/layout/HexagonRadial"/>
    <dgm:cxn modelId="{9939E95A-FB8C-4030-B273-B9DC7A50DCD3}" type="presParOf" srcId="{ECB4970E-85AA-48B9-B536-CB7E3815F2F5}" destId="{000B1DC9-C473-4714-89C1-54EF1731DC63}" srcOrd="8" destOrd="0" presId="urn:microsoft.com/office/officeart/2011/layout/HexagonRadial"/>
    <dgm:cxn modelId="{6776B260-AF74-4355-B236-A52350D7BC9E}" type="presParOf" srcId="{ECB4970E-85AA-48B9-B536-CB7E3815F2F5}" destId="{3C8CA49B-492B-4247-A02B-D7E2A5F0FC42}" srcOrd="9" destOrd="0" presId="urn:microsoft.com/office/officeart/2011/layout/HexagonRadial"/>
    <dgm:cxn modelId="{55776977-1B49-41E7-BB59-7FDBA0023D97}" type="presParOf" srcId="{3C8CA49B-492B-4247-A02B-D7E2A5F0FC42}" destId="{A0AEB0F6-25C7-4908-99A9-3C2E1680FF97}" srcOrd="0" destOrd="0" presId="urn:microsoft.com/office/officeart/2011/layout/HexagonRadial"/>
    <dgm:cxn modelId="{F19E7026-7A19-48BC-BA3E-3A0AB238257E}" type="presParOf" srcId="{ECB4970E-85AA-48B9-B536-CB7E3815F2F5}" destId="{29D4354C-5EC4-4D8A-B2D5-E07C5CA62608}" srcOrd="10" destOrd="0" presId="urn:microsoft.com/office/officeart/2011/layout/HexagonRadial"/>
    <dgm:cxn modelId="{BAD5A6A3-095D-4AAA-8663-25F6A0DD4F35}" type="presParOf" srcId="{ECB4970E-85AA-48B9-B536-CB7E3815F2F5}" destId="{B0D850F3-9642-4FF5-9912-57EA2EF39600}" srcOrd="11" destOrd="0" presId="urn:microsoft.com/office/officeart/2011/layout/HexagonRadial"/>
    <dgm:cxn modelId="{77C28CC0-AAC7-44CC-832A-5E0CE9CED11E}" type="presParOf" srcId="{B0D850F3-9642-4FF5-9912-57EA2EF39600}" destId="{768F7914-3438-40EB-9D92-0CC73E90F78B}" srcOrd="0" destOrd="0" presId="urn:microsoft.com/office/officeart/2011/layout/HexagonRadial"/>
    <dgm:cxn modelId="{68DE028F-0682-4AFF-8038-670DB3F58AC7}" type="presParOf" srcId="{ECB4970E-85AA-48B9-B536-CB7E3815F2F5}" destId="{F48A91AB-E215-4424-8550-0D9E6B41A445}" srcOrd="12" destOrd="0" presId="urn:microsoft.com/office/officeart/2011/layout/HexagonRadial"/>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487B0B86-317C-4D94-983A-4F38628BCC24}" type="doc">
      <dgm:prSet loTypeId="urn:microsoft.com/office/officeart/2005/8/layout/cycle8" loCatId="cycle" qsTypeId="urn:microsoft.com/office/officeart/2005/8/quickstyle/3d9" qsCatId="3D" csTypeId="urn:microsoft.com/office/officeart/2005/8/colors/accent2_1" csCatId="accent2" phldr="1"/>
      <dgm:spPr/>
    </dgm:pt>
    <dgm:pt modelId="{198BB53B-8DFE-409E-8688-D2FAD4460E88}">
      <dgm:prSet phldrT="[Metin]" custT="1"/>
      <dgm:spPr/>
      <dgm:t>
        <a:bodyPr/>
        <a:lstStyle/>
        <a:p>
          <a:r>
            <a:rPr lang="tr-TR" sz="1400" b="0" u="none" dirty="0">
              <a:latin typeface="Adobe Garamond Pro" panose="02020502060506020403" pitchFamily="18" charset="-94"/>
              <a:ea typeface="DotumChe" panose="020B0609000101010101" pitchFamily="49" charset="-127"/>
            </a:rPr>
            <a:t> 10-15 dakika </a:t>
          </a:r>
        </a:p>
        <a:p>
          <a:r>
            <a:rPr lang="tr-TR" sz="1400" b="0" u="none" dirty="0">
              <a:latin typeface="Adobe Garamond Pro" panose="02020502060506020403" pitchFamily="18" charset="-94"/>
              <a:ea typeface="DotumChe" panose="020B0609000101010101" pitchFamily="49" charset="-127"/>
            </a:rPr>
            <a:t>ara</a:t>
          </a:r>
        </a:p>
      </dgm:t>
    </dgm:pt>
    <dgm:pt modelId="{8D902ED7-0E68-4543-8BE5-3922C2E28BD3}" type="parTrans" cxnId="{F22C152E-C5D1-4B2F-A66A-6BD75FC3661E}">
      <dgm:prSet/>
      <dgm:spPr/>
      <dgm:t>
        <a:bodyPr/>
        <a:lstStyle/>
        <a:p>
          <a:endParaRPr lang="tr-TR"/>
        </a:p>
      </dgm:t>
    </dgm:pt>
    <dgm:pt modelId="{04E2D7D4-1A7A-4D88-8CB8-9AC7B86FA02E}" type="sibTrans" cxnId="{F22C152E-C5D1-4B2F-A66A-6BD75FC3661E}">
      <dgm:prSet/>
      <dgm:spPr/>
      <dgm:t>
        <a:bodyPr/>
        <a:lstStyle/>
        <a:p>
          <a:endParaRPr lang="tr-TR"/>
        </a:p>
      </dgm:t>
    </dgm:pt>
    <dgm:pt modelId="{269CBF92-2FBA-4A94-B402-E6DC794EF588}">
      <dgm:prSet phldrT="[Metin]" custT="1"/>
      <dgm:spPr/>
      <dgm:t>
        <a:bodyPr/>
        <a:lstStyle/>
        <a:p>
          <a:r>
            <a:rPr lang="tr-TR" sz="1400" b="0" u="none">
              <a:latin typeface="Adobe Garamond Pro" panose="02020502060506020403" pitchFamily="18" charset="-94"/>
              <a:ea typeface="DotumChe" panose="020B0609000101010101" pitchFamily="49" charset="-127"/>
            </a:rPr>
            <a:t>zamanı daha etkin kullanırız.</a:t>
          </a:r>
        </a:p>
      </dgm:t>
    </dgm:pt>
    <dgm:pt modelId="{F30CDB0A-7AB6-4B5C-BC36-486B94509BE1}" type="parTrans" cxnId="{74663F7A-290C-471E-A9C4-E214CFC802C9}">
      <dgm:prSet/>
      <dgm:spPr/>
      <dgm:t>
        <a:bodyPr/>
        <a:lstStyle/>
        <a:p>
          <a:endParaRPr lang="tr-TR"/>
        </a:p>
      </dgm:t>
    </dgm:pt>
    <dgm:pt modelId="{CE88C205-8525-41EC-8D6D-E5638FB27ACE}" type="sibTrans" cxnId="{74663F7A-290C-471E-A9C4-E214CFC802C9}">
      <dgm:prSet/>
      <dgm:spPr/>
      <dgm:t>
        <a:bodyPr/>
        <a:lstStyle/>
        <a:p>
          <a:endParaRPr lang="tr-TR"/>
        </a:p>
      </dgm:t>
    </dgm:pt>
    <dgm:pt modelId="{2429E3BF-5CB8-4034-A01E-9789D7780436}">
      <dgm:prSet phldrT="[Metin]" custT="1"/>
      <dgm:spPr/>
      <dgm:t>
        <a:bodyPr/>
        <a:lstStyle/>
        <a:p>
          <a:r>
            <a:rPr lang="tr-TR" sz="1400" b="0" u="none">
              <a:latin typeface="Adobe Garamond Pro" panose="02020502060506020403" pitchFamily="18" charset="-94"/>
              <a:ea typeface="DotumChe" panose="020B0609000101010101" pitchFamily="49" charset="-127"/>
            </a:rPr>
            <a:t>45 dakika çalışma</a:t>
          </a:r>
        </a:p>
      </dgm:t>
    </dgm:pt>
    <dgm:pt modelId="{9B77363A-C8A2-493D-84DD-3BF81BFF92BD}" type="parTrans" cxnId="{563089D6-C046-4FE3-9195-4C5931A1087E}">
      <dgm:prSet/>
      <dgm:spPr/>
      <dgm:t>
        <a:bodyPr/>
        <a:lstStyle/>
        <a:p>
          <a:endParaRPr lang="tr-TR"/>
        </a:p>
      </dgm:t>
    </dgm:pt>
    <dgm:pt modelId="{9A137DF5-845A-43F1-8EDA-E8607855947F}" type="sibTrans" cxnId="{563089D6-C046-4FE3-9195-4C5931A1087E}">
      <dgm:prSet/>
      <dgm:spPr/>
      <dgm:t>
        <a:bodyPr/>
        <a:lstStyle/>
        <a:p>
          <a:endParaRPr lang="tr-TR"/>
        </a:p>
      </dgm:t>
    </dgm:pt>
    <dgm:pt modelId="{CD552BA9-A38D-4452-90A0-F2625FA79B43}" type="pres">
      <dgm:prSet presAssocID="{487B0B86-317C-4D94-983A-4F38628BCC24}" presName="compositeShape" presStyleCnt="0">
        <dgm:presLayoutVars>
          <dgm:chMax val="7"/>
          <dgm:dir/>
          <dgm:resizeHandles val="exact"/>
        </dgm:presLayoutVars>
      </dgm:prSet>
      <dgm:spPr/>
    </dgm:pt>
    <dgm:pt modelId="{D51CD363-68E6-4994-9C17-D64DFA7BAB42}" type="pres">
      <dgm:prSet presAssocID="{487B0B86-317C-4D94-983A-4F38628BCC24}" presName="wedge1" presStyleLbl="node1" presStyleIdx="0" presStyleCnt="3" custLinFactNeighborX="354" custLinFactNeighborY="-1063"/>
      <dgm:spPr/>
      <dgm:t>
        <a:bodyPr/>
        <a:lstStyle/>
        <a:p>
          <a:endParaRPr lang="tr-TR"/>
        </a:p>
      </dgm:t>
    </dgm:pt>
    <dgm:pt modelId="{17623BD1-CC24-4F78-9C69-4C30620A1649}" type="pres">
      <dgm:prSet presAssocID="{487B0B86-317C-4D94-983A-4F38628BCC24}" presName="dummy1a" presStyleCnt="0"/>
      <dgm:spPr/>
    </dgm:pt>
    <dgm:pt modelId="{4EB724CF-E3F9-4706-9509-EDF6A6543DEF}" type="pres">
      <dgm:prSet presAssocID="{487B0B86-317C-4D94-983A-4F38628BCC24}" presName="dummy1b" presStyleCnt="0"/>
      <dgm:spPr/>
    </dgm:pt>
    <dgm:pt modelId="{07FF325A-0DB6-4911-98AA-4B0D208A5770}" type="pres">
      <dgm:prSet presAssocID="{487B0B86-317C-4D94-983A-4F38628BCC24}" presName="wedge1Tx" presStyleLbl="node1" presStyleIdx="0" presStyleCnt="3">
        <dgm:presLayoutVars>
          <dgm:chMax val="0"/>
          <dgm:chPref val="0"/>
          <dgm:bulletEnabled val="1"/>
        </dgm:presLayoutVars>
      </dgm:prSet>
      <dgm:spPr/>
      <dgm:t>
        <a:bodyPr/>
        <a:lstStyle/>
        <a:p>
          <a:endParaRPr lang="tr-TR"/>
        </a:p>
      </dgm:t>
    </dgm:pt>
    <dgm:pt modelId="{3A9C04E8-8DC3-4FC0-AE96-2BA00BB6CD28}" type="pres">
      <dgm:prSet presAssocID="{487B0B86-317C-4D94-983A-4F38628BCC24}" presName="wedge2" presStyleLbl="node1" presStyleIdx="1" presStyleCnt="3"/>
      <dgm:spPr/>
      <dgm:t>
        <a:bodyPr/>
        <a:lstStyle/>
        <a:p>
          <a:endParaRPr lang="tr-TR"/>
        </a:p>
      </dgm:t>
    </dgm:pt>
    <dgm:pt modelId="{7DD7EB7F-446E-40B7-AF6A-6F6415DAC0A7}" type="pres">
      <dgm:prSet presAssocID="{487B0B86-317C-4D94-983A-4F38628BCC24}" presName="dummy2a" presStyleCnt="0"/>
      <dgm:spPr/>
    </dgm:pt>
    <dgm:pt modelId="{DB9ED62E-3382-4F23-83B8-27E7A1FCE619}" type="pres">
      <dgm:prSet presAssocID="{487B0B86-317C-4D94-983A-4F38628BCC24}" presName="dummy2b" presStyleCnt="0"/>
      <dgm:spPr/>
    </dgm:pt>
    <dgm:pt modelId="{A906AD93-7CD3-40EA-BC5D-8F61E3D5E71D}" type="pres">
      <dgm:prSet presAssocID="{487B0B86-317C-4D94-983A-4F38628BCC24}" presName="wedge2Tx" presStyleLbl="node1" presStyleIdx="1" presStyleCnt="3">
        <dgm:presLayoutVars>
          <dgm:chMax val="0"/>
          <dgm:chPref val="0"/>
          <dgm:bulletEnabled val="1"/>
        </dgm:presLayoutVars>
      </dgm:prSet>
      <dgm:spPr/>
      <dgm:t>
        <a:bodyPr/>
        <a:lstStyle/>
        <a:p>
          <a:endParaRPr lang="tr-TR"/>
        </a:p>
      </dgm:t>
    </dgm:pt>
    <dgm:pt modelId="{1D12710F-8935-45BE-92A4-59C25E77A83A}" type="pres">
      <dgm:prSet presAssocID="{487B0B86-317C-4D94-983A-4F38628BCC24}" presName="wedge3" presStyleLbl="node1" presStyleIdx="2" presStyleCnt="3"/>
      <dgm:spPr/>
      <dgm:t>
        <a:bodyPr/>
        <a:lstStyle/>
        <a:p>
          <a:endParaRPr lang="tr-TR"/>
        </a:p>
      </dgm:t>
    </dgm:pt>
    <dgm:pt modelId="{9002D3E7-2BF8-497D-8531-B8841406D67F}" type="pres">
      <dgm:prSet presAssocID="{487B0B86-317C-4D94-983A-4F38628BCC24}" presName="dummy3a" presStyleCnt="0"/>
      <dgm:spPr/>
    </dgm:pt>
    <dgm:pt modelId="{1932EDC1-7717-4E61-9F38-250D1A9BC2E0}" type="pres">
      <dgm:prSet presAssocID="{487B0B86-317C-4D94-983A-4F38628BCC24}" presName="dummy3b" presStyleCnt="0"/>
      <dgm:spPr/>
    </dgm:pt>
    <dgm:pt modelId="{D97429ED-9CE4-43C7-8D30-8A8FA00C69A2}" type="pres">
      <dgm:prSet presAssocID="{487B0B86-317C-4D94-983A-4F38628BCC24}" presName="wedge3Tx" presStyleLbl="node1" presStyleIdx="2" presStyleCnt="3">
        <dgm:presLayoutVars>
          <dgm:chMax val="0"/>
          <dgm:chPref val="0"/>
          <dgm:bulletEnabled val="1"/>
        </dgm:presLayoutVars>
      </dgm:prSet>
      <dgm:spPr/>
      <dgm:t>
        <a:bodyPr/>
        <a:lstStyle/>
        <a:p>
          <a:endParaRPr lang="tr-TR"/>
        </a:p>
      </dgm:t>
    </dgm:pt>
    <dgm:pt modelId="{1E9EED89-97BB-4AFF-A66E-59E326748DB0}" type="pres">
      <dgm:prSet presAssocID="{04E2D7D4-1A7A-4D88-8CB8-9AC7B86FA02E}" presName="arrowWedge1" presStyleLbl="fgSibTrans2D1" presStyleIdx="0" presStyleCnt="3"/>
      <dgm:spPr/>
    </dgm:pt>
    <dgm:pt modelId="{5573057B-B31C-4B85-83E4-633CC2925677}" type="pres">
      <dgm:prSet presAssocID="{CE88C205-8525-41EC-8D6D-E5638FB27ACE}" presName="arrowWedge2" presStyleLbl="fgSibTrans2D1" presStyleIdx="1" presStyleCnt="3"/>
      <dgm:spPr/>
    </dgm:pt>
    <dgm:pt modelId="{8EE1551D-AAF3-430A-9B25-C6463D2E20FA}" type="pres">
      <dgm:prSet presAssocID="{9A137DF5-845A-43F1-8EDA-E8607855947F}" presName="arrowWedge3" presStyleLbl="fgSibTrans2D1" presStyleIdx="2" presStyleCnt="3"/>
      <dgm:spPr/>
    </dgm:pt>
  </dgm:ptLst>
  <dgm:cxnLst>
    <dgm:cxn modelId="{717B3718-FB5E-4735-92E9-51E8E3CE2F1E}" type="presOf" srcId="{487B0B86-317C-4D94-983A-4F38628BCC24}" destId="{CD552BA9-A38D-4452-90A0-F2625FA79B43}" srcOrd="0" destOrd="0" presId="urn:microsoft.com/office/officeart/2005/8/layout/cycle8"/>
    <dgm:cxn modelId="{F22C152E-C5D1-4B2F-A66A-6BD75FC3661E}" srcId="{487B0B86-317C-4D94-983A-4F38628BCC24}" destId="{198BB53B-8DFE-409E-8688-D2FAD4460E88}" srcOrd="0" destOrd="0" parTransId="{8D902ED7-0E68-4543-8BE5-3922C2E28BD3}" sibTransId="{04E2D7D4-1A7A-4D88-8CB8-9AC7B86FA02E}"/>
    <dgm:cxn modelId="{3D667F1A-00DA-498E-85EA-09577853D1D4}" type="presOf" srcId="{269CBF92-2FBA-4A94-B402-E6DC794EF588}" destId="{A906AD93-7CD3-40EA-BC5D-8F61E3D5E71D}" srcOrd="1" destOrd="0" presId="urn:microsoft.com/office/officeart/2005/8/layout/cycle8"/>
    <dgm:cxn modelId="{5421A7FB-6B46-402E-8259-FCBEC1872C7C}" type="presOf" srcId="{2429E3BF-5CB8-4034-A01E-9789D7780436}" destId="{D97429ED-9CE4-43C7-8D30-8A8FA00C69A2}" srcOrd="1" destOrd="0" presId="urn:microsoft.com/office/officeart/2005/8/layout/cycle8"/>
    <dgm:cxn modelId="{74663F7A-290C-471E-A9C4-E214CFC802C9}" srcId="{487B0B86-317C-4D94-983A-4F38628BCC24}" destId="{269CBF92-2FBA-4A94-B402-E6DC794EF588}" srcOrd="1" destOrd="0" parTransId="{F30CDB0A-7AB6-4B5C-BC36-486B94509BE1}" sibTransId="{CE88C205-8525-41EC-8D6D-E5638FB27ACE}"/>
    <dgm:cxn modelId="{BB59CC10-8138-4AA3-860D-B0B86D71DDA5}" type="presOf" srcId="{198BB53B-8DFE-409E-8688-D2FAD4460E88}" destId="{07FF325A-0DB6-4911-98AA-4B0D208A5770}" srcOrd="1" destOrd="0" presId="urn:microsoft.com/office/officeart/2005/8/layout/cycle8"/>
    <dgm:cxn modelId="{3B6471F3-D441-4E56-A81A-2D4523285446}" type="presOf" srcId="{269CBF92-2FBA-4A94-B402-E6DC794EF588}" destId="{3A9C04E8-8DC3-4FC0-AE96-2BA00BB6CD28}" srcOrd="0" destOrd="0" presId="urn:microsoft.com/office/officeart/2005/8/layout/cycle8"/>
    <dgm:cxn modelId="{563089D6-C046-4FE3-9195-4C5931A1087E}" srcId="{487B0B86-317C-4D94-983A-4F38628BCC24}" destId="{2429E3BF-5CB8-4034-A01E-9789D7780436}" srcOrd="2" destOrd="0" parTransId="{9B77363A-C8A2-493D-84DD-3BF81BFF92BD}" sibTransId="{9A137DF5-845A-43F1-8EDA-E8607855947F}"/>
    <dgm:cxn modelId="{CF610913-A81E-4B11-BCE0-3CFA18CAAE90}" type="presOf" srcId="{198BB53B-8DFE-409E-8688-D2FAD4460E88}" destId="{D51CD363-68E6-4994-9C17-D64DFA7BAB42}" srcOrd="0" destOrd="0" presId="urn:microsoft.com/office/officeart/2005/8/layout/cycle8"/>
    <dgm:cxn modelId="{CF39B1C5-9564-4C3F-BD0C-DBAFE5418977}" type="presOf" srcId="{2429E3BF-5CB8-4034-A01E-9789D7780436}" destId="{1D12710F-8935-45BE-92A4-59C25E77A83A}" srcOrd="0" destOrd="0" presId="urn:microsoft.com/office/officeart/2005/8/layout/cycle8"/>
    <dgm:cxn modelId="{12F301AB-0FB9-4592-8055-F7384C8131D7}" type="presParOf" srcId="{CD552BA9-A38D-4452-90A0-F2625FA79B43}" destId="{D51CD363-68E6-4994-9C17-D64DFA7BAB42}" srcOrd="0" destOrd="0" presId="urn:microsoft.com/office/officeart/2005/8/layout/cycle8"/>
    <dgm:cxn modelId="{40AF3E89-0011-495C-9A37-DA7488B23924}" type="presParOf" srcId="{CD552BA9-A38D-4452-90A0-F2625FA79B43}" destId="{17623BD1-CC24-4F78-9C69-4C30620A1649}" srcOrd="1" destOrd="0" presId="urn:microsoft.com/office/officeart/2005/8/layout/cycle8"/>
    <dgm:cxn modelId="{D051CB55-3F92-4992-8B89-518E5659F1B5}" type="presParOf" srcId="{CD552BA9-A38D-4452-90A0-F2625FA79B43}" destId="{4EB724CF-E3F9-4706-9509-EDF6A6543DEF}" srcOrd="2" destOrd="0" presId="urn:microsoft.com/office/officeart/2005/8/layout/cycle8"/>
    <dgm:cxn modelId="{07332BA2-4FD1-44CB-AB99-B7F5D3F7410A}" type="presParOf" srcId="{CD552BA9-A38D-4452-90A0-F2625FA79B43}" destId="{07FF325A-0DB6-4911-98AA-4B0D208A5770}" srcOrd="3" destOrd="0" presId="urn:microsoft.com/office/officeart/2005/8/layout/cycle8"/>
    <dgm:cxn modelId="{40E4692D-4C20-41ED-9D3D-BF9FEDADFF46}" type="presParOf" srcId="{CD552BA9-A38D-4452-90A0-F2625FA79B43}" destId="{3A9C04E8-8DC3-4FC0-AE96-2BA00BB6CD28}" srcOrd="4" destOrd="0" presId="urn:microsoft.com/office/officeart/2005/8/layout/cycle8"/>
    <dgm:cxn modelId="{F157EE58-410D-4B5F-833E-43CFC6373D7A}" type="presParOf" srcId="{CD552BA9-A38D-4452-90A0-F2625FA79B43}" destId="{7DD7EB7F-446E-40B7-AF6A-6F6415DAC0A7}" srcOrd="5" destOrd="0" presId="urn:microsoft.com/office/officeart/2005/8/layout/cycle8"/>
    <dgm:cxn modelId="{8AEE5D1E-AF76-4468-BC29-A3352812E01E}" type="presParOf" srcId="{CD552BA9-A38D-4452-90A0-F2625FA79B43}" destId="{DB9ED62E-3382-4F23-83B8-27E7A1FCE619}" srcOrd="6" destOrd="0" presId="urn:microsoft.com/office/officeart/2005/8/layout/cycle8"/>
    <dgm:cxn modelId="{7BB2A3C5-5654-4164-A86A-AD979ADF203C}" type="presParOf" srcId="{CD552BA9-A38D-4452-90A0-F2625FA79B43}" destId="{A906AD93-7CD3-40EA-BC5D-8F61E3D5E71D}" srcOrd="7" destOrd="0" presId="urn:microsoft.com/office/officeart/2005/8/layout/cycle8"/>
    <dgm:cxn modelId="{3F738487-EEE2-4A4F-935C-A186EC73EEBB}" type="presParOf" srcId="{CD552BA9-A38D-4452-90A0-F2625FA79B43}" destId="{1D12710F-8935-45BE-92A4-59C25E77A83A}" srcOrd="8" destOrd="0" presId="urn:microsoft.com/office/officeart/2005/8/layout/cycle8"/>
    <dgm:cxn modelId="{02396892-4031-49EA-B298-A3B8A72DA876}" type="presParOf" srcId="{CD552BA9-A38D-4452-90A0-F2625FA79B43}" destId="{9002D3E7-2BF8-497D-8531-B8841406D67F}" srcOrd="9" destOrd="0" presId="urn:microsoft.com/office/officeart/2005/8/layout/cycle8"/>
    <dgm:cxn modelId="{6EEA8B66-2A18-4226-BBA7-A2C7EABAB198}" type="presParOf" srcId="{CD552BA9-A38D-4452-90A0-F2625FA79B43}" destId="{1932EDC1-7717-4E61-9F38-250D1A9BC2E0}" srcOrd="10" destOrd="0" presId="urn:microsoft.com/office/officeart/2005/8/layout/cycle8"/>
    <dgm:cxn modelId="{FAB187B9-8406-4B08-9FF7-D7237AE540A9}" type="presParOf" srcId="{CD552BA9-A38D-4452-90A0-F2625FA79B43}" destId="{D97429ED-9CE4-43C7-8D30-8A8FA00C69A2}" srcOrd="11" destOrd="0" presId="urn:microsoft.com/office/officeart/2005/8/layout/cycle8"/>
    <dgm:cxn modelId="{109B63CF-CF81-48FD-A0C8-0018FB0E8E9B}" type="presParOf" srcId="{CD552BA9-A38D-4452-90A0-F2625FA79B43}" destId="{1E9EED89-97BB-4AFF-A66E-59E326748DB0}" srcOrd="12" destOrd="0" presId="urn:microsoft.com/office/officeart/2005/8/layout/cycle8"/>
    <dgm:cxn modelId="{C12AB7E2-7BF5-46C1-8B1B-69F087B46444}" type="presParOf" srcId="{CD552BA9-A38D-4452-90A0-F2625FA79B43}" destId="{5573057B-B31C-4B85-83E4-633CC2925677}" srcOrd="13" destOrd="0" presId="urn:microsoft.com/office/officeart/2005/8/layout/cycle8"/>
    <dgm:cxn modelId="{87E3C3DC-E257-476A-B34B-5895F0D1E6A7}" type="presParOf" srcId="{CD552BA9-A38D-4452-90A0-F2625FA79B43}" destId="{8EE1551D-AAF3-430A-9B25-C6463D2E20FA}" srcOrd="14" destOrd="0" presId="urn:microsoft.com/office/officeart/2005/8/layout/cycle8"/>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EC08C05F-CFBE-4255-BF56-F4621B909852}" type="doc">
      <dgm:prSet loTypeId="urn:microsoft.com/office/officeart/2008/layout/LinedList" loCatId="list" qsTypeId="urn:microsoft.com/office/officeart/2005/8/quickstyle/3d5" qsCatId="3D" csTypeId="urn:microsoft.com/office/officeart/2005/8/colors/colorful4" csCatId="colorful" phldr="1"/>
      <dgm:spPr/>
      <dgm:t>
        <a:bodyPr/>
        <a:lstStyle/>
        <a:p>
          <a:endParaRPr lang="tr-TR"/>
        </a:p>
      </dgm:t>
    </dgm:pt>
    <dgm:pt modelId="{20AAF8D3-79DF-404B-B6C9-2FC714C51CEA}">
      <dgm:prSet phldrT="[Metin]"/>
      <dgm:spPr/>
      <dgm:t>
        <a:bodyPr/>
        <a:lstStyle/>
        <a:p>
          <a:endParaRPr lang="tr-TR"/>
        </a:p>
      </dgm:t>
    </dgm:pt>
    <dgm:pt modelId="{03AA1A1A-DB2D-4DE9-83C0-76C5914A83EE}" type="parTrans" cxnId="{19CF2D1F-8E81-4CA2-9A80-C16FE1022137}">
      <dgm:prSet/>
      <dgm:spPr/>
      <dgm:t>
        <a:bodyPr/>
        <a:lstStyle/>
        <a:p>
          <a:endParaRPr lang="tr-TR"/>
        </a:p>
      </dgm:t>
    </dgm:pt>
    <dgm:pt modelId="{D71C1C44-3852-4202-8F6C-8D36F3C4B799}" type="sibTrans" cxnId="{19CF2D1F-8E81-4CA2-9A80-C16FE1022137}">
      <dgm:prSet/>
      <dgm:spPr/>
      <dgm:t>
        <a:bodyPr/>
        <a:lstStyle/>
        <a:p>
          <a:endParaRPr lang="tr-TR"/>
        </a:p>
      </dgm:t>
    </dgm:pt>
    <dgm:pt modelId="{6DCA38E3-77A3-47E3-82FB-FF51FBCE73DB}">
      <dgm:prSet phldrT="[Metin]"/>
      <dgm:spPr/>
      <dgm:t>
        <a:bodyPr/>
        <a:lstStyle/>
        <a:p>
          <a:r>
            <a:rPr lang="tr-TR" b="0" dirty="0"/>
            <a:t>Ders sıkıcı olsa bile önemli ve yararlı olacağını düşünüp dersi dikkatle dinleyelim.</a:t>
          </a:r>
          <a:endParaRPr lang="tr-TR" dirty="0"/>
        </a:p>
      </dgm:t>
    </dgm:pt>
    <dgm:pt modelId="{C35F5F6F-CE04-4B35-B9A6-FAA014FAB979}" type="parTrans" cxnId="{CDDEB0D6-86F2-4A23-B9C9-E7B2FBAA6473}">
      <dgm:prSet/>
      <dgm:spPr/>
      <dgm:t>
        <a:bodyPr/>
        <a:lstStyle/>
        <a:p>
          <a:endParaRPr lang="tr-TR"/>
        </a:p>
      </dgm:t>
    </dgm:pt>
    <dgm:pt modelId="{F6F8F638-9D3D-446A-AB09-EC0200930E37}" type="sibTrans" cxnId="{CDDEB0D6-86F2-4A23-B9C9-E7B2FBAA6473}">
      <dgm:prSet/>
      <dgm:spPr/>
      <dgm:t>
        <a:bodyPr/>
        <a:lstStyle/>
        <a:p>
          <a:endParaRPr lang="tr-TR"/>
        </a:p>
      </dgm:t>
    </dgm:pt>
    <dgm:pt modelId="{68DA97FF-64C8-410E-A731-CDB36B875D78}">
      <dgm:prSet phldrT="[Metin]"/>
      <dgm:spPr/>
      <dgm:t>
        <a:bodyPr/>
        <a:lstStyle/>
        <a:p>
          <a:r>
            <a:rPr lang="tr-TR"/>
            <a:t>Duygularımız ile değil aklımız ile dinleyelim. </a:t>
          </a:r>
        </a:p>
      </dgm:t>
    </dgm:pt>
    <dgm:pt modelId="{7262B9EE-B2DE-41A5-8D5C-FAC431492F38}" type="parTrans" cxnId="{44E6823A-6ABE-41C0-8E45-E3FFD3748850}">
      <dgm:prSet/>
      <dgm:spPr/>
      <dgm:t>
        <a:bodyPr/>
        <a:lstStyle/>
        <a:p>
          <a:endParaRPr lang="tr-TR"/>
        </a:p>
      </dgm:t>
    </dgm:pt>
    <dgm:pt modelId="{43A58BC6-E3DB-46D4-AC69-1F95C104197B}" type="sibTrans" cxnId="{44E6823A-6ABE-41C0-8E45-E3FFD3748850}">
      <dgm:prSet/>
      <dgm:spPr/>
      <dgm:t>
        <a:bodyPr/>
        <a:lstStyle/>
        <a:p>
          <a:endParaRPr lang="tr-TR"/>
        </a:p>
      </dgm:t>
    </dgm:pt>
    <dgm:pt modelId="{221DB6C7-68E0-4C66-A69E-3906C06A9B33}">
      <dgm:prSet phldrT="[Metin]"/>
      <dgm:spPr/>
      <dgm:t>
        <a:bodyPr/>
        <a:lstStyle/>
        <a:p>
          <a:r>
            <a:rPr lang="tr-TR"/>
            <a:t>Eğer konuşmacı ile aynı fikirde değilsek soru soralım ve dinlemeye devam edelim.</a:t>
          </a:r>
        </a:p>
      </dgm:t>
    </dgm:pt>
    <dgm:pt modelId="{108B2F84-6E04-43B3-B8B8-84EC455EE979}" type="parTrans" cxnId="{8AB262C4-70D0-4ECC-9160-E89DA9DBAD37}">
      <dgm:prSet/>
      <dgm:spPr/>
      <dgm:t>
        <a:bodyPr/>
        <a:lstStyle/>
        <a:p>
          <a:endParaRPr lang="tr-TR"/>
        </a:p>
      </dgm:t>
    </dgm:pt>
    <dgm:pt modelId="{FE2A3244-3245-4EAA-B5B2-4EB744BD8B92}" type="sibTrans" cxnId="{8AB262C4-70D0-4ECC-9160-E89DA9DBAD37}">
      <dgm:prSet/>
      <dgm:spPr/>
      <dgm:t>
        <a:bodyPr/>
        <a:lstStyle/>
        <a:p>
          <a:endParaRPr lang="tr-TR"/>
        </a:p>
      </dgm:t>
    </dgm:pt>
    <dgm:pt modelId="{808E5D8C-662C-4562-9C45-C7BA7902EC20}">
      <dgm:prSet phldrT="[Metin]"/>
      <dgm:spPr/>
      <dgm:t>
        <a:bodyPr/>
        <a:lstStyle/>
        <a:p>
          <a:r>
            <a:rPr lang="tr-TR" dirty="0"/>
            <a:t>Verilen örneklerin olayları nasıl desteklediğine dikkat edelim.</a:t>
          </a:r>
        </a:p>
      </dgm:t>
    </dgm:pt>
    <dgm:pt modelId="{7754E87B-EE24-4F46-989E-BC7D7276AF4F}" type="parTrans" cxnId="{BB432923-F6C7-4A08-BA70-53ECF332EB9F}">
      <dgm:prSet/>
      <dgm:spPr/>
      <dgm:t>
        <a:bodyPr/>
        <a:lstStyle/>
        <a:p>
          <a:endParaRPr lang="tr-TR"/>
        </a:p>
      </dgm:t>
    </dgm:pt>
    <dgm:pt modelId="{67CEF10A-7136-4596-9F70-6CDCC18F7A2D}" type="sibTrans" cxnId="{BB432923-F6C7-4A08-BA70-53ECF332EB9F}">
      <dgm:prSet/>
      <dgm:spPr/>
      <dgm:t>
        <a:bodyPr/>
        <a:lstStyle/>
        <a:p>
          <a:endParaRPr lang="tr-TR"/>
        </a:p>
      </dgm:t>
    </dgm:pt>
    <dgm:pt modelId="{67ADA46C-92C2-48F3-BCFB-05647186349E}">
      <dgm:prSet phldrT="[Metin]"/>
      <dgm:spPr/>
      <dgm:t>
        <a:bodyPr/>
        <a:lstStyle/>
        <a:p>
          <a:r>
            <a:rPr lang="tr-TR"/>
            <a:t>Dışardan gelen uyarıcılarla ilgilenmeyelim. </a:t>
          </a:r>
        </a:p>
      </dgm:t>
    </dgm:pt>
    <dgm:pt modelId="{A29B83AD-F2D3-427D-8F11-F663D73EE695}" type="parTrans" cxnId="{DC8FA075-E5C3-4886-AF6C-51643A3DAFEF}">
      <dgm:prSet/>
      <dgm:spPr/>
      <dgm:t>
        <a:bodyPr/>
        <a:lstStyle/>
        <a:p>
          <a:endParaRPr lang="tr-TR"/>
        </a:p>
      </dgm:t>
    </dgm:pt>
    <dgm:pt modelId="{E36088C4-EA6E-46C1-B8EF-D26C7A4943E3}" type="sibTrans" cxnId="{DC8FA075-E5C3-4886-AF6C-51643A3DAFEF}">
      <dgm:prSet/>
      <dgm:spPr/>
      <dgm:t>
        <a:bodyPr/>
        <a:lstStyle/>
        <a:p>
          <a:endParaRPr lang="tr-TR"/>
        </a:p>
      </dgm:t>
    </dgm:pt>
    <dgm:pt modelId="{5FA1DB66-B76F-4714-8062-ED3719AB6700}" type="pres">
      <dgm:prSet presAssocID="{EC08C05F-CFBE-4255-BF56-F4621B909852}" presName="vert0" presStyleCnt="0">
        <dgm:presLayoutVars>
          <dgm:dir/>
          <dgm:animOne val="branch"/>
          <dgm:animLvl val="lvl"/>
        </dgm:presLayoutVars>
      </dgm:prSet>
      <dgm:spPr/>
      <dgm:t>
        <a:bodyPr/>
        <a:lstStyle/>
        <a:p>
          <a:endParaRPr lang="tr-TR"/>
        </a:p>
      </dgm:t>
    </dgm:pt>
    <dgm:pt modelId="{D701ECEA-8BB5-4447-9933-70B5F837DB98}" type="pres">
      <dgm:prSet presAssocID="{20AAF8D3-79DF-404B-B6C9-2FC714C51CEA}" presName="thickLine" presStyleLbl="alignNode1" presStyleIdx="0" presStyleCnt="1"/>
      <dgm:spPr/>
      <dgm:t>
        <a:bodyPr/>
        <a:lstStyle/>
        <a:p>
          <a:endParaRPr lang="tr-TR"/>
        </a:p>
      </dgm:t>
    </dgm:pt>
    <dgm:pt modelId="{2DF6897E-0487-4152-AA4E-05A9E1392D43}" type="pres">
      <dgm:prSet presAssocID="{20AAF8D3-79DF-404B-B6C9-2FC714C51CEA}" presName="horz1" presStyleCnt="0"/>
      <dgm:spPr/>
    </dgm:pt>
    <dgm:pt modelId="{761AF866-D3BA-4B4A-AEEC-576B0DB29A7E}" type="pres">
      <dgm:prSet presAssocID="{20AAF8D3-79DF-404B-B6C9-2FC714C51CEA}" presName="tx1" presStyleLbl="revTx" presStyleIdx="0" presStyleCnt="6"/>
      <dgm:spPr/>
      <dgm:t>
        <a:bodyPr/>
        <a:lstStyle/>
        <a:p>
          <a:endParaRPr lang="tr-TR"/>
        </a:p>
      </dgm:t>
    </dgm:pt>
    <dgm:pt modelId="{1D32014E-86D6-4C21-BAFE-9AC90B6B21CE}" type="pres">
      <dgm:prSet presAssocID="{20AAF8D3-79DF-404B-B6C9-2FC714C51CEA}" presName="vert1" presStyleCnt="0"/>
      <dgm:spPr/>
    </dgm:pt>
    <dgm:pt modelId="{48E7818F-2EC6-4958-A3AE-665D57846DBD}" type="pres">
      <dgm:prSet presAssocID="{6DCA38E3-77A3-47E3-82FB-FF51FBCE73DB}" presName="vertSpace2a" presStyleCnt="0"/>
      <dgm:spPr/>
    </dgm:pt>
    <dgm:pt modelId="{933278A2-160B-474B-BB8B-91CEB13BECF3}" type="pres">
      <dgm:prSet presAssocID="{6DCA38E3-77A3-47E3-82FB-FF51FBCE73DB}" presName="horz2" presStyleCnt="0"/>
      <dgm:spPr/>
    </dgm:pt>
    <dgm:pt modelId="{87853F76-1361-4A02-9620-A1AAC380C0A6}" type="pres">
      <dgm:prSet presAssocID="{6DCA38E3-77A3-47E3-82FB-FF51FBCE73DB}" presName="horzSpace2" presStyleCnt="0"/>
      <dgm:spPr/>
    </dgm:pt>
    <dgm:pt modelId="{AD61A351-8C52-4A57-85BB-B1B548C53FB2}" type="pres">
      <dgm:prSet presAssocID="{6DCA38E3-77A3-47E3-82FB-FF51FBCE73DB}" presName="tx2" presStyleLbl="revTx" presStyleIdx="1" presStyleCnt="6"/>
      <dgm:spPr/>
      <dgm:t>
        <a:bodyPr/>
        <a:lstStyle/>
        <a:p>
          <a:endParaRPr lang="tr-TR"/>
        </a:p>
      </dgm:t>
    </dgm:pt>
    <dgm:pt modelId="{98307092-9C40-4AFC-94B0-F723F2A37309}" type="pres">
      <dgm:prSet presAssocID="{6DCA38E3-77A3-47E3-82FB-FF51FBCE73DB}" presName="vert2" presStyleCnt="0"/>
      <dgm:spPr/>
    </dgm:pt>
    <dgm:pt modelId="{ADAAFF06-80D0-4F49-9CF8-26B918A4B8E6}" type="pres">
      <dgm:prSet presAssocID="{6DCA38E3-77A3-47E3-82FB-FF51FBCE73DB}" presName="thinLine2b" presStyleLbl="callout" presStyleIdx="0" presStyleCnt="5"/>
      <dgm:spPr/>
    </dgm:pt>
    <dgm:pt modelId="{E6FA45B6-D4D0-4196-B2C4-1162AB4CC704}" type="pres">
      <dgm:prSet presAssocID="{6DCA38E3-77A3-47E3-82FB-FF51FBCE73DB}" presName="vertSpace2b" presStyleCnt="0"/>
      <dgm:spPr/>
    </dgm:pt>
    <dgm:pt modelId="{15B0FDD5-C504-4FFE-AC05-8D46F059906E}" type="pres">
      <dgm:prSet presAssocID="{68DA97FF-64C8-410E-A731-CDB36B875D78}" presName="horz2" presStyleCnt="0"/>
      <dgm:spPr/>
    </dgm:pt>
    <dgm:pt modelId="{9740A3D0-ED9A-4C4A-BC37-591A84375A36}" type="pres">
      <dgm:prSet presAssocID="{68DA97FF-64C8-410E-A731-CDB36B875D78}" presName="horzSpace2" presStyleCnt="0"/>
      <dgm:spPr/>
    </dgm:pt>
    <dgm:pt modelId="{BAEFD6F9-F795-49A7-A40E-B13A833971DC}" type="pres">
      <dgm:prSet presAssocID="{68DA97FF-64C8-410E-A731-CDB36B875D78}" presName="tx2" presStyleLbl="revTx" presStyleIdx="2" presStyleCnt="6"/>
      <dgm:spPr/>
      <dgm:t>
        <a:bodyPr/>
        <a:lstStyle/>
        <a:p>
          <a:endParaRPr lang="tr-TR"/>
        </a:p>
      </dgm:t>
    </dgm:pt>
    <dgm:pt modelId="{DCBB5034-6779-4CEC-B844-4696BD30FA7D}" type="pres">
      <dgm:prSet presAssocID="{68DA97FF-64C8-410E-A731-CDB36B875D78}" presName="vert2" presStyleCnt="0"/>
      <dgm:spPr/>
    </dgm:pt>
    <dgm:pt modelId="{87E11837-092A-4553-B5CC-5A83B5137E46}" type="pres">
      <dgm:prSet presAssocID="{68DA97FF-64C8-410E-A731-CDB36B875D78}" presName="thinLine2b" presStyleLbl="callout" presStyleIdx="1" presStyleCnt="5"/>
      <dgm:spPr/>
    </dgm:pt>
    <dgm:pt modelId="{7FC05532-7E20-4F62-ACBA-EA9E81AF0CEF}" type="pres">
      <dgm:prSet presAssocID="{68DA97FF-64C8-410E-A731-CDB36B875D78}" presName="vertSpace2b" presStyleCnt="0"/>
      <dgm:spPr/>
    </dgm:pt>
    <dgm:pt modelId="{C9AD8F97-7704-40A6-BDB6-3A31587A1D72}" type="pres">
      <dgm:prSet presAssocID="{221DB6C7-68E0-4C66-A69E-3906C06A9B33}" presName="horz2" presStyleCnt="0"/>
      <dgm:spPr/>
    </dgm:pt>
    <dgm:pt modelId="{D9B1ADB3-149A-4528-8605-91A9A1F67A69}" type="pres">
      <dgm:prSet presAssocID="{221DB6C7-68E0-4C66-A69E-3906C06A9B33}" presName="horzSpace2" presStyleCnt="0"/>
      <dgm:spPr/>
    </dgm:pt>
    <dgm:pt modelId="{7A1D745B-1442-4E54-92C6-2064116E8437}" type="pres">
      <dgm:prSet presAssocID="{221DB6C7-68E0-4C66-A69E-3906C06A9B33}" presName="tx2" presStyleLbl="revTx" presStyleIdx="3" presStyleCnt="6"/>
      <dgm:spPr/>
      <dgm:t>
        <a:bodyPr/>
        <a:lstStyle/>
        <a:p>
          <a:endParaRPr lang="tr-TR"/>
        </a:p>
      </dgm:t>
    </dgm:pt>
    <dgm:pt modelId="{2C1CD38F-C8AE-457D-ABDC-E473BA05AE84}" type="pres">
      <dgm:prSet presAssocID="{221DB6C7-68E0-4C66-A69E-3906C06A9B33}" presName="vert2" presStyleCnt="0"/>
      <dgm:spPr/>
    </dgm:pt>
    <dgm:pt modelId="{862AEEAF-C47C-4F04-B87C-C7DB40AB781A}" type="pres">
      <dgm:prSet presAssocID="{221DB6C7-68E0-4C66-A69E-3906C06A9B33}" presName="thinLine2b" presStyleLbl="callout" presStyleIdx="2" presStyleCnt="5"/>
      <dgm:spPr/>
    </dgm:pt>
    <dgm:pt modelId="{FCC8C60F-AED1-4CBE-9DE9-E4EC126ABD07}" type="pres">
      <dgm:prSet presAssocID="{221DB6C7-68E0-4C66-A69E-3906C06A9B33}" presName="vertSpace2b" presStyleCnt="0"/>
      <dgm:spPr/>
    </dgm:pt>
    <dgm:pt modelId="{49E2DCC5-52F5-49FB-AFBE-5B80DE74D649}" type="pres">
      <dgm:prSet presAssocID="{808E5D8C-662C-4562-9C45-C7BA7902EC20}" presName="horz2" presStyleCnt="0"/>
      <dgm:spPr/>
    </dgm:pt>
    <dgm:pt modelId="{91F16AAE-163F-42B2-9521-F592C6C02647}" type="pres">
      <dgm:prSet presAssocID="{808E5D8C-662C-4562-9C45-C7BA7902EC20}" presName="horzSpace2" presStyleCnt="0"/>
      <dgm:spPr/>
    </dgm:pt>
    <dgm:pt modelId="{29454A8F-B89B-499C-A309-4444DD2D3FFA}" type="pres">
      <dgm:prSet presAssocID="{808E5D8C-662C-4562-9C45-C7BA7902EC20}" presName="tx2" presStyleLbl="revTx" presStyleIdx="4" presStyleCnt="6"/>
      <dgm:spPr/>
      <dgm:t>
        <a:bodyPr/>
        <a:lstStyle/>
        <a:p>
          <a:endParaRPr lang="tr-TR"/>
        </a:p>
      </dgm:t>
    </dgm:pt>
    <dgm:pt modelId="{848C46C3-C9DF-4CAD-857D-BA789D49E1D3}" type="pres">
      <dgm:prSet presAssocID="{808E5D8C-662C-4562-9C45-C7BA7902EC20}" presName="vert2" presStyleCnt="0"/>
      <dgm:spPr/>
    </dgm:pt>
    <dgm:pt modelId="{F828AC0D-C36E-4366-AFDB-225FB3E5F50D}" type="pres">
      <dgm:prSet presAssocID="{808E5D8C-662C-4562-9C45-C7BA7902EC20}" presName="thinLine2b" presStyleLbl="callout" presStyleIdx="3" presStyleCnt="5"/>
      <dgm:spPr/>
    </dgm:pt>
    <dgm:pt modelId="{B78A8BF8-46E5-454C-A4D2-25B2AE59F451}" type="pres">
      <dgm:prSet presAssocID="{808E5D8C-662C-4562-9C45-C7BA7902EC20}" presName="vertSpace2b" presStyleCnt="0"/>
      <dgm:spPr/>
    </dgm:pt>
    <dgm:pt modelId="{5F97274E-3529-4888-B361-B0191A5C9E42}" type="pres">
      <dgm:prSet presAssocID="{67ADA46C-92C2-48F3-BCFB-05647186349E}" presName="horz2" presStyleCnt="0"/>
      <dgm:spPr/>
    </dgm:pt>
    <dgm:pt modelId="{2BA81E98-C65F-445A-A7B1-D54D33495C1D}" type="pres">
      <dgm:prSet presAssocID="{67ADA46C-92C2-48F3-BCFB-05647186349E}" presName="horzSpace2" presStyleCnt="0"/>
      <dgm:spPr/>
    </dgm:pt>
    <dgm:pt modelId="{D0E5D70B-20CC-4822-AC56-E01F87F44BF2}" type="pres">
      <dgm:prSet presAssocID="{67ADA46C-92C2-48F3-BCFB-05647186349E}" presName="tx2" presStyleLbl="revTx" presStyleIdx="5" presStyleCnt="6"/>
      <dgm:spPr/>
      <dgm:t>
        <a:bodyPr/>
        <a:lstStyle/>
        <a:p>
          <a:endParaRPr lang="tr-TR"/>
        </a:p>
      </dgm:t>
    </dgm:pt>
    <dgm:pt modelId="{8FC65C33-C1EE-49AD-8DFD-35A0D07715DE}" type="pres">
      <dgm:prSet presAssocID="{67ADA46C-92C2-48F3-BCFB-05647186349E}" presName="vert2" presStyleCnt="0"/>
      <dgm:spPr/>
    </dgm:pt>
    <dgm:pt modelId="{D74D5C6E-BCC1-43E3-8237-97FD89395AA6}" type="pres">
      <dgm:prSet presAssocID="{67ADA46C-92C2-48F3-BCFB-05647186349E}" presName="thinLine2b" presStyleLbl="callout" presStyleIdx="4" presStyleCnt="5"/>
      <dgm:spPr/>
    </dgm:pt>
    <dgm:pt modelId="{5892D5C8-59B5-492B-9E02-A605DBEBB4CC}" type="pres">
      <dgm:prSet presAssocID="{67ADA46C-92C2-48F3-BCFB-05647186349E}" presName="vertSpace2b" presStyleCnt="0"/>
      <dgm:spPr/>
    </dgm:pt>
  </dgm:ptLst>
  <dgm:cxnLst>
    <dgm:cxn modelId="{19CF2D1F-8E81-4CA2-9A80-C16FE1022137}" srcId="{EC08C05F-CFBE-4255-BF56-F4621B909852}" destId="{20AAF8D3-79DF-404B-B6C9-2FC714C51CEA}" srcOrd="0" destOrd="0" parTransId="{03AA1A1A-DB2D-4DE9-83C0-76C5914A83EE}" sibTransId="{D71C1C44-3852-4202-8F6C-8D36F3C4B799}"/>
    <dgm:cxn modelId="{9F47A7E1-5FFC-4ADC-B487-52F5973906BC}" type="presOf" srcId="{808E5D8C-662C-4562-9C45-C7BA7902EC20}" destId="{29454A8F-B89B-499C-A309-4444DD2D3FFA}" srcOrd="0" destOrd="0" presId="urn:microsoft.com/office/officeart/2008/layout/LinedList"/>
    <dgm:cxn modelId="{2C339056-0E87-4597-9954-DF7A18A9ECEC}" type="presOf" srcId="{EC08C05F-CFBE-4255-BF56-F4621B909852}" destId="{5FA1DB66-B76F-4714-8062-ED3719AB6700}" srcOrd="0" destOrd="0" presId="urn:microsoft.com/office/officeart/2008/layout/LinedList"/>
    <dgm:cxn modelId="{1F746CA1-2AB0-4559-9225-DB4D084C040B}" type="presOf" srcId="{68DA97FF-64C8-410E-A731-CDB36B875D78}" destId="{BAEFD6F9-F795-49A7-A40E-B13A833971DC}" srcOrd="0" destOrd="0" presId="urn:microsoft.com/office/officeart/2008/layout/LinedList"/>
    <dgm:cxn modelId="{8AB262C4-70D0-4ECC-9160-E89DA9DBAD37}" srcId="{20AAF8D3-79DF-404B-B6C9-2FC714C51CEA}" destId="{221DB6C7-68E0-4C66-A69E-3906C06A9B33}" srcOrd="2" destOrd="0" parTransId="{108B2F84-6E04-43B3-B8B8-84EC455EE979}" sibTransId="{FE2A3244-3245-4EAA-B5B2-4EB744BD8B92}"/>
    <dgm:cxn modelId="{DC8FA075-E5C3-4886-AF6C-51643A3DAFEF}" srcId="{20AAF8D3-79DF-404B-B6C9-2FC714C51CEA}" destId="{67ADA46C-92C2-48F3-BCFB-05647186349E}" srcOrd="4" destOrd="0" parTransId="{A29B83AD-F2D3-427D-8F11-F663D73EE695}" sibTransId="{E36088C4-EA6E-46C1-B8EF-D26C7A4943E3}"/>
    <dgm:cxn modelId="{CC9436D1-E708-4675-9F33-44EA5BE8637A}" type="presOf" srcId="{20AAF8D3-79DF-404B-B6C9-2FC714C51CEA}" destId="{761AF866-D3BA-4B4A-AEEC-576B0DB29A7E}" srcOrd="0" destOrd="0" presId="urn:microsoft.com/office/officeart/2008/layout/LinedList"/>
    <dgm:cxn modelId="{BB432923-F6C7-4A08-BA70-53ECF332EB9F}" srcId="{20AAF8D3-79DF-404B-B6C9-2FC714C51CEA}" destId="{808E5D8C-662C-4562-9C45-C7BA7902EC20}" srcOrd="3" destOrd="0" parTransId="{7754E87B-EE24-4F46-989E-BC7D7276AF4F}" sibTransId="{67CEF10A-7136-4596-9F70-6CDCC18F7A2D}"/>
    <dgm:cxn modelId="{B420CA56-2926-4603-9760-88E758591A69}" type="presOf" srcId="{6DCA38E3-77A3-47E3-82FB-FF51FBCE73DB}" destId="{AD61A351-8C52-4A57-85BB-B1B548C53FB2}" srcOrd="0" destOrd="0" presId="urn:microsoft.com/office/officeart/2008/layout/LinedList"/>
    <dgm:cxn modelId="{44E6823A-6ABE-41C0-8E45-E3FFD3748850}" srcId="{20AAF8D3-79DF-404B-B6C9-2FC714C51CEA}" destId="{68DA97FF-64C8-410E-A731-CDB36B875D78}" srcOrd="1" destOrd="0" parTransId="{7262B9EE-B2DE-41A5-8D5C-FAC431492F38}" sibTransId="{43A58BC6-E3DB-46D4-AC69-1F95C104197B}"/>
    <dgm:cxn modelId="{50417717-FCFF-4607-8630-04A0A573306E}" type="presOf" srcId="{221DB6C7-68E0-4C66-A69E-3906C06A9B33}" destId="{7A1D745B-1442-4E54-92C6-2064116E8437}" srcOrd="0" destOrd="0" presId="urn:microsoft.com/office/officeart/2008/layout/LinedList"/>
    <dgm:cxn modelId="{DCDF739B-ECE2-412B-BD77-42A177958070}" type="presOf" srcId="{67ADA46C-92C2-48F3-BCFB-05647186349E}" destId="{D0E5D70B-20CC-4822-AC56-E01F87F44BF2}" srcOrd="0" destOrd="0" presId="urn:microsoft.com/office/officeart/2008/layout/LinedList"/>
    <dgm:cxn modelId="{CDDEB0D6-86F2-4A23-B9C9-E7B2FBAA6473}" srcId="{20AAF8D3-79DF-404B-B6C9-2FC714C51CEA}" destId="{6DCA38E3-77A3-47E3-82FB-FF51FBCE73DB}" srcOrd="0" destOrd="0" parTransId="{C35F5F6F-CE04-4B35-B9A6-FAA014FAB979}" sibTransId="{F6F8F638-9D3D-446A-AB09-EC0200930E37}"/>
    <dgm:cxn modelId="{6FAFE3FD-D29B-4BC4-967D-22FD6104BE9A}" type="presParOf" srcId="{5FA1DB66-B76F-4714-8062-ED3719AB6700}" destId="{D701ECEA-8BB5-4447-9933-70B5F837DB98}" srcOrd="0" destOrd="0" presId="urn:microsoft.com/office/officeart/2008/layout/LinedList"/>
    <dgm:cxn modelId="{7D6A2D4F-2EED-4ABE-868B-A2D0177A0456}" type="presParOf" srcId="{5FA1DB66-B76F-4714-8062-ED3719AB6700}" destId="{2DF6897E-0487-4152-AA4E-05A9E1392D43}" srcOrd="1" destOrd="0" presId="urn:microsoft.com/office/officeart/2008/layout/LinedList"/>
    <dgm:cxn modelId="{9F6D6494-4515-4817-A49A-255619AAA85F}" type="presParOf" srcId="{2DF6897E-0487-4152-AA4E-05A9E1392D43}" destId="{761AF866-D3BA-4B4A-AEEC-576B0DB29A7E}" srcOrd="0" destOrd="0" presId="urn:microsoft.com/office/officeart/2008/layout/LinedList"/>
    <dgm:cxn modelId="{93F3E7F8-8336-4CD2-8B99-BAD8979BA96D}" type="presParOf" srcId="{2DF6897E-0487-4152-AA4E-05A9E1392D43}" destId="{1D32014E-86D6-4C21-BAFE-9AC90B6B21CE}" srcOrd="1" destOrd="0" presId="urn:microsoft.com/office/officeart/2008/layout/LinedList"/>
    <dgm:cxn modelId="{3AF3E5B1-8A7B-4218-BD0A-5F84AB1108DD}" type="presParOf" srcId="{1D32014E-86D6-4C21-BAFE-9AC90B6B21CE}" destId="{48E7818F-2EC6-4958-A3AE-665D57846DBD}" srcOrd="0" destOrd="0" presId="urn:microsoft.com/office/officeart/2008/layout/LinedList"/>
    <dgm:cxn modelId="{CDD3AE7D-D16C-4E3C-AF35-CADA9366840A}" type="presParOf" srcId="{1D32014E-86D6-4C21-BAFE-9AC90B6B21CE}" destId="{933278A2-160B-474B-BB8B-91CEB13BECF3}" srcOrd="1" destOrd="0" presId="urn:microsoft.com/office/officeart/2008/layout/LinedList"/>
    <dgm:cxn modelId="{E746BB90-887B-4737-AFED-5B464EF3B337}" type="presParOf" srcId="{933278A2-160B-474B-BB8B-91CEB13BECF3}" destId="{87853F76-1361-4A02-9620-A1AAC380C0A6}" srcOrd="0" destOrd="0" presId="urn:microsoft.com/office/officeart/2008/layout/LinedList"/>
    <dgm:cxn modelId="{261BC025-EC50-41FE-B50C-F125E1D66C09}" type="presParOf" srcId="{933278A2-160B-474B-BB8B-91CEB13BECF3}" destId="{AD61A351-8C52-4A57-85BB-B1B548C53FB2}" srcOrd="1" destOrd="0" presId="urn:microsoft.com/office/officeart/2008/layout/LinedList"/>
    <dgm:cxn modelId="{D67F961A-B0DE-4673-B7F9-DD09AE157DE6}" type="presParOf" srcId="{933278A2-160B-474B-BB8B-91CEB13BECF3}" destId="{98307092-9C40-4AFC-94B0-F723F2A37309}" srcOrd="2" destOrd="0" presId="urn:microsoft.com/office/officeart/2008/layout/LinedList"/>
    <dgm:cxn modelId="{5893E1CD-6739-4D7A-B7BE-B6E3E30DA823}" type="presParOf" srcId="{1D32014E-86D6-4C21-BAFE-9AC90B6B21CE}" destId="{ADAAFF06-80D0-4F49-9CF8-26B918A4B8E6}" srcOrd="2" destOrd="0" presId="urn:microsoft.com/office/officeart/2008/layout/LinedList"/>
    <dgm:cxn modelId="{9E6F8719-A9DA-4493-91FD-E0A58A9F428E}" type="presParOf" srcId="{1D32014E-86D6-4C21-BAFE-9AC90B6B21CE}" destId="{E6FA45B6-D4D0-4196-B2C4-1162AB4CC704}" srcOrd="3" destOrd="0" presId="urn:microsoft.com/office/officeart/2008/layout/LinedList"/>
    <dgm:cxn modelId="{ED13EF46-1DBB-49AC-A386-9AB979B2304B}" type="presParOf" srcId="{1D32014E-86D6-4C21-BAFE-9AC90B6B21CE}" destId="{15B0FDD5-C504-4FFE-AC05-8D46F059906E}" srcOrd="4" destOrd="0" presId="urn:microsoft.com/office/officeart/2008/layout/LinedList"/>
    <dgm:cxn modelId="{9B02CFC8-0CB7-43C8-9712-EAD1F750DD04}" type="presParOf" srcId="{15B0FDD5-C504-4FFE-AC05-8D46F059906E}" destId="{9740A3D0-ED9A-4C4A-BC37-591A84375A36}" srcOrd="0" destOrd="0" presId="urn:microsoft.com/office/officeart/2008/layout/LinedList"/>
    <dgm:cxn modelId="{28F5BBEB-22E3-47BA-ABBD-47C1B388C614}" type="presParOf" srcId="{15B0FDD5-C504-4FFE-AC05-8D46F059906E}" destId="{BAEFD6F9-F795-49A7-A40E-B13A833971DC}" srcOrd="1" destOrd="0" presId="urn:microsoft.com/office/officeart/2008/layout/LinedList"/>
    <dgm:cxn modelId="{DBD4A2E5-041B-4169-929D-286758C8EC2E}" type="presParOf" srcId="{15B0FDD5-C504-4FFE-AC05-8D46F059906E}" destId="{DCBB5034-6779-4CEC-B844-4696BD30FA7D}" srcOrd="2" destOrd="0" presId="urn:microsoft.com/office/officeart/2008/layout/LinedList"/>
    <dgm:cxn modelId="{307FA71E-DFA8-48AD-8023-BD467E373228}" type="presParOf" srcId="{1D32014E-86D6-4C21-BAFE-9AC90B6B21CE}" destId="{87E11837-092A-4553-B5CC-5A83B5137E46}" srcOrd="5" destOrd="0" presId="urn:microsoft.com/office/officeart/2008/layout/LinedList"/>
    <dgm:cxn modelId="{00F7D470-E66C-4E64-A0E6-ABD217513D4A}" type="presParOf" srcId="{1D32014E-86D6-4C21-BAFE-9AC90B6B21CE}" destId="{7FC05532-7E20-4F62-ACBA-EA9E81AF0CEF}" srcOrd="6" destOrd="0" presId="urn:microsoft.com/office/officeart/2008/layout/LinedList"/>
    <dgm:cxn modelId="{55F52028-AB3E-4779-91CD-9BED528CB3A4}" type="presParOf" srcId="{1D32014E-86D6-4C21-BAFE-9AC90B6B21CE}" destId="{C9AD8F97-7704-40A6-BDB6-3A31587A1D72}" srcOrd="7" destOrd="0" presId="urn:microsoft.com/office/officeart/2008/layout/LinedList"/>
    <dgm:cxn modelId="{08FFAD00-F560-4717-A213-51B3D85EFADC}" type="presParOf" srcId="{C9AD8F97-7704-40A6-BDB6-3A31587A1D72}" destId="{D9B1ADB3-149A-4528-8605-91A9A1F67A69}" srcOrd="0" destOrd="0" presId="urn:microsoft.com/office/officeart/2008/layout/LinedList"/>
    <dgm:cxn modelId="{9F01E807-896D-47DA-A1F0-E98BF1A2F57E}" type="presParOf" srcId="{C9AD8F97-7704-40A6-BDB6-3A31587A1D72}" destId="{7A1D745B-1442-4E54-92C6-2064116E8437}" srcOrd="1" destOrd="0" presId="urn:microsoft.com/office/officeart/2008/layout/LinedList"/>
    <dgm:cxn modelId="{3C059EE9-0117-49C1-8598-7349B4DE41EF}" type="presParOf" srcId="{C9AD8F97-7704-40A6-BDB6-3A31587A1D72}" destId="{2C1CD38F-C8AE-457D-ABDC-E473BA05AE84}" srcOrd="2" destOrd="0" presId="urn:microsoft.com/office/officeart/2008/layout/LinedList"/>
    <dgm:cxn modelId="{AA74B549-881D-45D5-84D5-8F2ED8634CF4}" type="presParOf" srcId="{1D32014E-86D6-4C21-BAFE-9AC90B6B21CE}" destId="{862AEEAF-C47C-4F04-B87C-C7DB40AB781A}" srcOrd="8" destOrd="0" presId="urn:microsoft.com/office/officeart/2008/layout/LinedList"/>
    <dgm:cxn modelId="{AD442DB4-7F61-4FA1-8901-0AF0F6E40E37}" type="presParOf" srcId="{1D32014E-86D6-4C21-BAFE-9AC90B6B21CE}" destId="{FCC8C60F-AED1-4CBE-9DE9-E4EC126ABD07}" srcOrd="9" destOrd="0" presId="urn:microsoft.com/office/officeart/2008/layout/LinedList"/>
    <dgm:cxn modelId="{778F8C4D-D48B-46E9-B8CA-5FE65DAAAE35}" type="presParOf" srcId="{1D32014E-86D6-4C21-BAFE-9AC90B6B21CE}" destId="{49E2DCC5-52F5-49FB-AFBE-5B80DE74D649}" srcOrd="10" destOrd="0" presId="urn:microsoft.com/office/officeart/2008/layout/LinedList"/>
    <dgm:cxn modelId="{8D597D33-B25D-490F-8668-981382B3020E}" type="presParOf" srcId="{49E2DCC5-52F5-49FB-AFBE-5B80DE74D649}" destId="{91F16AAE-163F-42B2-9521-F592C6C02647}" srcOrd="0" destOrd="0" presId="urn:microsoft.com/office/officeart/2008/layout/LinedList"/>
    <dgm:cxn modelId="{67CE9250-88FF-4819-9602-1DC620F8141E}" type="presParOf" srcId="{49E2DCC5-52F5-49FB-AFBE-5B80DE74D649}" destId="{29454A8F-B89B-499C-A309-4444DD2D3FFA}" srcOrd="1" destOrd="0" presId="urn:microsoft.com/office/officeart/2008/layout/LinedList"/>
    <dgm:cxn modelId="{2F526F7A-3783-4607-AC63-BEC63ECA2D75}" type="presParOf" srcId="{49E2DCC5-52F5-49FB-AFBE-5B80DE74D649}" destId="{848C46C3-C9DF-4CAD-857D-BA789D49E1D3}" srcOrd="2" destOrd="0" presId="urn:microsoft.com/office/officeart/2008/layout/LinedList"/>
    <dgm:cxn modelId="{E0CB8B09-4531-4275-91D1-040B212C5692}" type="presParOf" srcId="{1D32014E-86D6-4C21-BAFE-9AC90B6B21CE}" destId="{F828AC0D-C36E-4366-AFDB-225FB3E5F50D}" srcOrd="11" destOrd="0" presId="urn:microsoft.com/office/officeart/2008/layout/LinedList"/>
    <dgm:cxn modelId="{DF8C56BD-050B-4C47-8FFB-235E350F7C4C}" type="presParOf" srcId="{1D32014E-86D6-4C21-BAFE-9AC90B6B21CE}" destId="{B78A8BF8-46E5-454C-A4D2-25B2AE59F451}" srcOrd="12" destOrd="0" presId="urn:microsoft.com/office/officeart/2008/layout/LinedList"/>
    <dgm:cxn modelId="{F012BEF5-3020-45C2-AB08-EEE211FD9E46}" type="presParOf" srcId="{1D32014E-86D6-4C21-BAFE-9AC90B6B21CE}" destId="{5F97274E-3529-4888-B361-B0191A5C9E42}" srcOrd="13" destOrd="0" presId="urn:microsoft.com/office/officeart/2008/layout/LinedList"/>
    <dgm:cxn modelId="{2AD062F6-4639-4F17-AE6F-C5CEE771A1B6}" type="presParOf" srcId="{5F97274E-3529-4888-B361-B0191A5C9E42}" destId="{2BA81E98-C65F-445A-A7B1-D54D33495C1D}" srcOrd="0" destOrd="0" presId="urn:microsoft.com/office/officeart/2008/layout/LinedList"/>
    <dgm:cxn modelId="{F5897270-86E4-4259-8E47-1CC320CD32A9}" type="presParOf" srcId="{5F97274E-3529-4888-B361-B0191A5C9E42}" destId="{D0E5D70B-20CC-4822-AC56-E01F87F44BF2}" srcOrd="1" destOrd="0" presId="urn:microsoft.com/office/officeart/2008/layout/LinedList"/>
    <dgm:cxn modelId="{8F0B97F4-50B2-4A5C-8B4C-240C67225482}" type="presParOf" srcId="{5F97274E-3529-4888-B361-B0191A5C9E42}" destId="{8FC65C33-C1EE-49AD-8DFD-35A0D07715DE}" srcOrd="2" destOrd="0" presId="urn:microsoft.com/office/officeart/2008/layout/LinedList"/>
    <dgm:cxn modelId="{7CBDFA33-3A11-4FB5-963A-447B8EABF25E}" type="presParOf" srcId="{1D32014E-86D6-4C21-BAFE-9AC90B6B21CE}" destId="{D74D5C6E-BCC1-43E3-8237-97FD89395AA6}" srcOrd="14" destOrd="0" presId="urn:microsoft.com/office/officeart/2008/layout/LinedList"/>
    <dgm:cxn modelId="{C39944B6-2A03-4068-B1E9-F1CE83DC7FBB}" type="presParOf" srcId="{1D32014E-86D6-4C21-BAFE-9AC90B6B21CE}" destId="{5892D5C8-59B5-492B-9E02-A605DBEBB4CC}" srcOrd="15" destOrd="0" presId="urn:microsoft.com/office/officeart/2008/layout/LinedList"/>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B2D49B32-773B-4C39-ADA7-1C00EDA6F87B}" type="doc">
      <dgm:prSet loTypeId="urn:microsoft.com/office/officeart/2005/8/layout/arrow6" loCatId="process" qsTypeId="urn:microsoft.com/office/officeart/2005/8/quickstyle/simple3" qsCatId="simple" csTypeId="urn:microsoft.com/office/officeart/2005/8/colors/colorful2" csCatId="colorful" phldr="1"/>
      <dgm:spPr/>
      <dgm:t>
        <a:bodyPr/>
        <a:lstStyle/>
        <a:p>
          <a:endParaRPr lang="tr-TR"/>
        </a:p>
      </dgm:t>
    </dgm:pt>
    <dgm:pt modelId="{BC806F78-B59C-497A-9968-A8843A06FF12}">
      <dgm:prSet phldrT="[Metin]" custT="1"/>
      <dgm:spPr/>
      <dgm:t>
        <a:bodyPr/>
        <a:lstStyle/>
        <a:p>
          <a:r>
            <a:rPr lang="tr-TR" sz="1400" dirty="0">
              <a:latin typeface="DotumChe" panose="020B0609000101010101" pitchFamily="49" charset="-127"/>
              <a:ea typeface="DotumChe" panose="020B0609000101010101" pitchFamily="49" charset="-127"/>
            </a:rPr>
            <a:t>Konuları kendi cümlelerimizle özet haline getirip çalıştığımızda hatırlamamamız kolaylaşır.</a:t>
          </a:r>
        </a:p>
      </dgm:t>
    </dgm:pt>
    <dgm:pt modelId="{7DEFD1F1-4ABC-4927-B404-D250523DB975}" type="parTrans" cxnId="{E13EDB08-6026-4F44-AA1D-488265BE80EA}">
      <dgm:prSet/>
      <dgm:spPr/>
      <dgm:t>
        <a:bodyPr/>
        <a:lstStyle/>
        <a:p>
          <a:endParaRPr lang="tr-TR"/>
        </a:p>
      </dgm:t>
    </dgm:pt>
    <dgm:pt modelId="{B105493D-FE0A-4B03-AD6A-DDAE4537C620}" type="sibTrans" cxnId="{E13EDB08-6026-4F44-AA1D-488265BE80EA}">
      <dgm:prSet/>
      <dgm:spPr/>
      <dgm:t>
        <a:bodyPr/>
        <a:lstStyle/>
        <a:p>
          <a:endParaRPr lang="tr-TR"/>
        </a:p>
      </dgm:t>
    </dgm:pt>
    <dgm:pt modelId="{F920D2B8-405A-460F-9B44-1DF86C71BD27}">
      <dgm:prSet phldrT="[Metin]" custT="1"/>
      <dgm:spPr/>
      <dgm:t>
        <a:bodyPr/>
        <a:lstStyle/>
        <a:p>
          <a:r>
            <a:rPr lang="tr-TR" sz="1400" dirty="0">
              <a:latin typeface="DotumChe" panose="020B0609000101010101" pitchFamily="49" charset="-127"/>
              <a:ea typeface="DotumChe" panose="020B0609000101010101" pitchFamily="49" charset="-127"/>
            </a:rPr>
            <a:t>Kitaplardaki bölüm/ünite sonlarındaki özetleri okuma alışkanlığı edinerek, metin ile özeti karşılaştırarak bu konudaki becerimizi geliştirebiliriz.</a:t>
          </a:r>
        </a:p>
      </dgm:t>
    </dgm:pt>
    <dgm:pt modelId="{21FF9631-931D-4C82-8641-54E8CED231E1}" type="parTrans" cxnId="{FA5A3D4D-80C9-47ED-8ED5-18BD0D8D7758}">
      <dgm:prSet/>
      <dgm:spPr/>
      <dgm:t>
        <a:bodyPr/>
        <a:lstStyle/>
        <a:p>
          <a:endParaRPr lang="tr-TR"/>
        </a:p>
      </dgm:t>
    </dgm:pt>
    <dgm:pt modelId="{19E85B89-049C-4861-8E1C-FCC24AB898E0}" type="sibTrans" cxnId="{FA5A3D4D-80C9-47ED-8ED5-18BD0D8D7758}">
      <dgm:prSet/>
      <dgm:spPr/>
      <dgm:t>
        <a:bodyPr/>
        <a:lstStyle/>
        <a:p>
          <a:endParaRPr lang="tr-TR"/>
        </a:p>
      </dgm:t>
    </dgm:pt>
    <dgm:pt modelId="{44E2C519-1201-4918-8DC2-B0DED3AF731B}" type="pres">
      <dgm:prSet presAssocID="{B2D49B32-773B-4C39-ADA7-1C00EDA6F87B}" presName="compositeShape" presStyleCnt="0">
        <dgm:presLayoutVars>
          <dgm:chMax val="2"/>
          <dgm:dir/>
          <dgm:resizeHandles val="exact"/>
        </dgm:presLayoutVars>
      </dgm:prSet>
      <dgm:spPr/>
      <dgm:t>
        <a:bodyPr/>
        <a:lstStyle/>
        <a:p>
          <a:endParaRPr lang="tr-TR"/>
        </a:p>
      </dgm:t>
    </dgm:pt>
    <dgm:pt modelId="{4E90B827-B41F-4A20-AA12-D470928FEAD3}" type="pres">
      <dgm:prSet presAssocID="{B2D49B32-773B-4C39-ADA7-1C00EDA6F87B}" presName="ribbon" presStyleLbl="node1" presStyleIdx="0" presStyleCnt="1" custScaleY="110001"/>
      <dgm:spPr/>
      <dgm:t>
        <a:bodyPr/>
        <a:lstStyle/>
        <a:p>
          <a:endParaRPr lang="tr-TR"/>
        </a:p>
      </dgm:t>
    </dgm:pt>
    <dgm:pt modelId="{25514C80-46A0-40AF-8BCC-450B1FB7B9B9}" type="pres">
      <dgm:prSet presAssocID="{B2D49B32-773B-4C39-ADA7-1C00EDA6F87B}" presName="leftArrowText" presStyleLbl="node1" presStyleIdx="0" presStyleCnt="1">
        <dgm:presLayoutVars>
          <dgm:chMax val="0"/>
          <dgm:bulletEnabled val="1"/>
        </dgm:presLayoutVars>
      </dgm:prSet>
      <dgm:spPr/>
      <dgm:t>
        <a:bodyPr/>
        <a:lstStyle/>
        <a:p>
          <a:endParaRPr lang="tr-TR"/>
        </a:p>
      </dgm:t>
    </dgm:pt>
    <dgm:pt modelId="{674688AB-B29B-42CF-9BB0-98782B59058C}" type="pres">
      <dgm:prSet presAssocID="{B2D49B32-773B-4C39-ADA7-1C00EDA6F87B}" presName="rightArrowText" presStyleLbl="node1" presStyleIdx="0" presStyleCnt="1">
        <dgm:presLayoutVars>
          <dgm:chMax val="0"/>
          <dgm:bulletEnabled val="1"/>
        </dgm:presLayoutVars>
      </dgm:prSet>
      <dgm:spPr/>
      <dgm:t>
        <a:bodyPr/>
        <a:lstStyle/>
        <a:p>
          <a:endParaRPr lang="tr-TR"/>
        </a:p>
      </dgm:t>
    </dgm:pt>
  </dgm:ptLst>
  <dgm:cxnLst>
    <dgm:cxn modelId="{FA5A3D4D-80C9-47ED-8ED5-18BD0D8D7758}" srcId="{B2D49B32-773B-4C39-ADA7-1C00EDA6F87B}" destId="{F920D2B8-405A-460F-9B44-1DF86C71BD27}" srcOrd="1" destOrd="0" parTransId="{21FF9631-931D-4C82-8641-54E8CED231E1}" sibTransId="{19E85B89-049C-4861-8E1C-FCC24AB898E0}"/>
    <dgm:cxn modelId="{FBB271D0-E741-4249-AD38-67B209051039}" type="presOf" srcId="{B2D49B32-773B-4C39-ADA7-1C00EDA6F87B}" destId="{44E2C519-1201-4918-8DC2-B0DED3AF731B}" srcOrd="0" destOrd="0" presId="urn:microsoft.com/office/officeart/2005/8/layout/arrow6"/>
    <dgm:cxn modelId="{20048EF1-11A1-4272-9B75-91B83D96655A}" type="presOf" srcId="{BC806F78-B59C-497A-9968-A8843A06FF12}" destId="{25514C80-46A0-40AF-8BCC-450B1FB7B9B9}" srcOrd="0" destOrd="0" presId="urn:microsoft.com/office/officeart/2005/8/layout/arrow6"/>
    <dgm:cxn modelId="{E13EDB08-6026-4F44-AA1D-488265BE80EA}" srcId="{B2D49B32-773B-4C39-ADA7-1C00EDA6F87B}" destId="{BC806F78-B59C-497A-9968-A8843A06FF12}" srcOrd="0" destOrd="0" parTransId="{7DEFD1F1-4ABC-4927-B404-D250523DB975}" sibTransId="{B105493D-FE0A-4B03-AD6A-DDAE4537C620}"/>
    <dgm:cxn modelId="{09B63F23-0A99-4F96-939D-0EB29F7B2D7B}" type="presOf" srcId="{F920D2B8-405A-460F-9B44-1DF86C71BD27}" destId="{674688AB-B29B-42CF-9BB0-98782B59058C}" srcOrd="0" destOrd="0" presId="urn:microsoft.com/office/officeart/2005/8/layout/arrow6"/>
    <dgm:cxn modelId="{DCAD9DEF-315A-49C9-B1EE-8BAD8C468D68}" type="presParOf" srcId="{44E2C519-1201-4918-8DC2-B0DED3AF731B}" destId="{4E90B827-B41F-4A20-AA12-D470928FEAD3}" srcOrd="0" destOrd="0" presId="urn:microsoft.com/office/officeart/2005/8/layout/arrow6"/>
    <dgm:cxn modelId="{762EA6D5-27FB-4873-8FE6-616BAA7DA9D4}" type="presParOf" srcId="{44E2C519-1201-4918-8DC2-B0DED3AF731B}" destId="{25514C80-46A0-40AF-8BCC-450B1FB7B9B9}" srcOrd="1" destOrd="0" presId="urn:microsoft.com/office/officeart/2005/8/layout/arrow6"/>
    <dgm:cxn modelId="{7168D37F-1211-4A28-9D9B-F09867EDC1D7}" type="presParOf" srcId="{44E2C519-1201-4918-8DC2-B0DED3AF731B}" destId="{674688AB-B29B-42CF-9BB0-98782B59058C}" srcOrd="2" destOrd="0" presId="urn:microsoft.com/office/officeart/2005/8/layout/arrow6"/>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B52E64-2C73-45CE-8A0C-CD1CECAB4028}" type="datetimeFigureOut">
              <a:rPr lang="tr-TR"/>
              <a:pPr>
                <a:defRPr/>
              </a:pPr>
              <a:t>18.02.2015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61D1941-09DE-403A-B0BA-3309A89F6DA9}"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35844" name="3 Slayt Numarası Yer Tutucusu"/>
          <p:cNvSpPr>
            <a:spLocks noGrp="1"/>
          </p:cNvSpPr>
          <p:nvPr>
            <p:ph type="sldNum" sz="quarter" idx="5"/>
          </p:nvPr>
        </p:nvSpPr>
        <p:spPr bwMode="auto">
          <a:noFill/>
          <a:ln>
            <a:miter lim="800000"/>
            <a:headEnd/>
            <a:tailEnd/>
          </a:ln>
        </p:spPr>
        <p:txBody>
          <a:bodyPr/>
          <a:lstStyle/>
          <a:p>
            <a:fld id="{D209DFBC-11B1-4B16-9144-AD4525F17DE7}" type="slidenum">
              <a:rPr lang="tr-TR" altLang="tr-TR" smtClean="0"/>
              <a:pPr/>
              <a:t>1</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10</a:t>
            </a:fld>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11</a:t>
            </a:fld>
            <a:endParaRPr lang="tr-T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12</a:t>
            </a:fld>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13</a:t>
            </a:fld>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14</a:t>
            </a:fld>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15</a:t>
            </a:fld>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16</a:t>
            </a:fld>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17</a:t>
            </a:fld>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18</a:t>
            </a:fld>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19</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2</a:t>
            </a:fld>
            <a:endParaRPr lang="tr-TR"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7892" name="3 Slayt Numarası Yer Tutucusu"/>
          <p:cNvSpPr>
            <a:spLocks noGrp="1"/>
          </p:cNvSpPr>
          <p:nvPr>
            <p:ph type="sldNum" sz="quarter" idx="5"/>
          </p:nvPr>
        </p:nvSpPr>
        <p:spPr bwMode="auto">
          <a:noFill/>
          <a:ln>
            <a:miter lim="800000"/>
            <a:headEnd/>
            <a:tailEnd/>
          </a:ln>
        </p:spPr>
        <p:txBody>
          <a:bodyPr/>
          <a:lstStyle/>
          <a:p>
            <a:fld id="{A43D04E8-98C4-444D-BE40-35C684FE8E07}" type="slidenum">
              <a:rPr lang="tr-TR" altLang="tr-TR" smtClean="0"/>
              <a:pPr/>
              <a:t>20</a:t>
            </a:fld>
            <a:endParaRPr lang="tr-TR"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8916" name="3 Slayt Numarası Yer Tutucusu"/>
          <p:cNvSpPr>
            <a:spLocks noGrp="1"/>
          </p:cNvSpPr>
          <p:nvPr>
            <p:ph type="sldNum" sz="quarter" idx="5"/>
          </p:nvPr>
        </p:nvSpPr>
        <p:spPr bwMode="auto">
          <a:noFill/>
          <a:ln>
            <a:miter lim="800000"/>
            <a:headEnd/>
            <a:tailEnd/>
          </a:ln>
        </p:spPr>
        <p:txBody>
          <a:bodyPr/>
          <a:lstStyle/>
          <a:p>
            <a:fld id="{6F2A4FCA-7629-48C4-BE57-8BF9E9F6437A}" type="slidenum">
              <a:rPr lang="tr-TR" altLang="tr-TR" smtClean="0"/>
              <a:pPr/>
              <a:t>21</a:t>
            </a:fld>
            <a:endParaRPr lang="tr-TR"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9940" name="3 Slayt Numarası Yer Tutucusu"/>
          <p:cNvSpPr>
            <a:spLocks noGrp="1"/>
          </p:cNvSpPr>
          <p:nvPr>
            <p:ph type="sldNum" sz="quarter" idx="5"/>
          </p:nvPr>
        </p:nvSpPr>
        <p:spPr bwMode="auto">
          <a:noFill/>
          <a:ln>
            <a:miter lim="800000"/>
            <a:headEnd/>
            <a:tailEnd/>
          </a:ln>
        </p:spPr>
        <p:txBody>
          <a:bodyPr/>
          <a:lstStyle/>
          <a:p>
            <a:fld id="{2ECAA536-293B-4D84-BF73-A2D56DBE3A9A}" type="slidenum">
              <a:rPr lang="tr-TR" altLang="tr-TR" smtClean="0"/>
              <a:pPr/>
              <a:t>22</a:t>
            </a:fld>
            <a:endParaRPr lang="tr-TR"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3012" name="3 Slayt Numarası Yer Tutucusu"/>
          <p:cNvSpPr>
            <a:spLocks noGrp="1"/>
          </p:cNvSpPr>
          <p:nvPr>
            <p:ph type="sldNum" sz="quarter" idx="5"/>
          </p:nvPr>
        </p:nvSpPr>
        <p:spPr bwMode="auto">
          <a:noFill/>
          <a:ln>
            <a:miter lim="800000"/>
            <a:headEnd/>
            <a:tailEnd/>
          </a:ln>
        </p:spPr>
        <p:txBody>
          <a:bodyPr/>
          <a:lstStyle/>
          <a:p>
            <a:fld id="{7535EBF3-297E-4857-BF42-AE9D184F92E9}" type="slidenum">
              <a:rPr lang="tr-TR" altLang="tr-TR" smtClean="0"/>
              <a:pPr/>
              <a:t>23</a:t>
            </a:fld>
            <a:endParaRPr lang="tr-TR"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4036" name="3 Slayt Numarası Yer Tutucusu"/>
          <p:cNvSpPr>
            <a:spLocks noGrp="1"/>
          </p:cNvSpPr>
          <p:nvPr>
            <p:ph type="sldNum" sz="quarter" idx="5"/>
          </p:nvPr>
        </p:nvSpPr>
        <p:spPr bwMode="auto">
          <a:noFill/>
          <a:ln>
            <a:miter lim="800000"/>
            <a:headEnd/>
            <a:tailEnd/>
          </a:ln>
        </p:spPr>
        <p:txBody>
          <a:bodyPr/>
          <a:lstStyle/>
          <a:p>
            <a:fld id="{7B803988-B996-482C-981F-6A39AA6405A9}" type="slidenum">
              <a:rPr lang="tr-TR" altLang="tr-TR" smtClean="0"/>
              <a:pPr/>
              <a:t>24</a:t>
            </a:fld>
            <a:endParaRPr lang="tr-TR" alt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6084" name="3 Slayt Numarası Yer Tutucusu"/>
          <p:cNvSpPr>
            <a:spLocks noGrp="1"/>
          </p:cNvSpPr>
          <p:nvPr>
            <p:ph type="sldNum" sz="quarter" idx="5"/>
          </p:nvPr>
        </p:nvSpPr>
        <p:spPr bwMode="auto">
          <a:noFill/>
          <a:ln>
            <a:miter lim="800000"/>
            <a:headEnd/>
            <a:tailEnd/>
          </a:ln>
        </p:spPr>
        <p:txBody>
          <a:bodyPr/>
          <a:lstStyle/>
          <a:p>
            <a:fld id="{A4C60E39-5D83-41E5-A3D2-4D0C0128D12B}" type="slidenum">
              <a:rPr lang="tr-TR" altLang="tr-TR" smtClean="0">
                <a:solidFill>
                  <a:srgbClr val="000000"/>
                </a:solidFill>
              </a:rPr>
              <a:pPr/>
              <a:t>25</a:t>
            </a:fld>
            <a:endParaRPr lang="tr-TR" altLang="tr-TR"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7108" name="3 Slayt Numarası Yer Tutucusu"/>
          <p:cNvSpPr>
            <a:spLocks noGrp="1"/>
          </p:cNvSpPr>
          <p:nvPr>
            <p:ph type="sldNum" sz="quarter" idx="5"/>
          </p:nvPr>
        </p:nvSpPr>
        <p:spPr bwMode="auto">
          <a:noFill/>
          <a:ln>
            <a:miter lim="800000"/>
            <a:headEnd/>
            <a:tailEnd/>
          </a:ln>
        </p:spPr>
        <p:txBody>
          <a:bodyPr/>
          <a:lstStyle/>
          <a:p>
            <a:fld id="{26B7EBA3-FD5E-45E2-AFFD-B6F2D52DD266}" type="slidenum">
              <a:rPr lang="tr-TR" altLang="tr-TR" smtClean="0">
                <a:solidFill>
                  <a:srgbClr val="000000"/>
                </a:solidFill>
              </a:rPr>
              <a:pPr/>
              <a:t>26</a:t>
            </a:fld>
            <a:endParaRPr lang="tr-TR" altLang="tr-TR"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8132" name="3 Slayt Numarası Yer Tutucusu"/>
          <p:cNvSpPr>
            <a:spLocks noGrp="1"/>
          </p:cNvSpPr>
          <p:nvPr>
            <p:ph type="sldNum" sz="quarter" idx="5"/>
          </p:nvPr>
        </p:nvSpPr>
        <p:spPr bwMode="auto">
          <a:noFill/>
          <a:ln>
            <a:miter lim="800000"/>
            <a:headEnd/>
            <a:tailEnd/>
          </a:ln>
        </p:spPr>
        <p:txBody>
          <a:bodyPr/>
          <a:lstStyle/>
          <a:p>
            <a:fld id="{C89E161E-B040-493D-B78F-CD52A5FE60C1}" type="slidenum">
              <a:rPr lang="tr-TR" altLang="tr-TR" smtClean="0">
                <a:solidFill>
                  <a:srgbClr val="000000"/>
                </a:solidFill>
              </a:rPr>
              <a:pPr/>
              <a:t>27</a:t>
            </a:fld>
            <a:endParaRPr lang="tr-TR" altLang="tr-TR"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1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9156" name="3 Slayt Numarası Yer Tutucusu"/>
          <p:cNvSpPr>
            <a:spLocks noGrp="1"/>
          </p:cNvSpPr>
          <p:nvPr>
            <p:ph type="sldNum" sz="quarter" idx="5"/>
          </p:nvPr>
        </p:nvSpPr>
        <p:spPr bwMode="auto">
          <a:noFill/>
          <a:ln>
            <a:miter lim="800000"/>
            <a:headEnd/>
            <a:tailEnd/>
          </a:ln>
        </p:spPr>
        <p:txBody>
          <a:bodyPr/>
          <a:lstStyle/>
          <a:p>
            <a:fld id="{5CF8FD6E-3892-4915-893A-01335D42C630}" type="slidenum">
              <a:rPr lang="tr-TR" altLang="tr-TR" smtClean="0">
                <a:solidFill>
                  <a:srgbClr val="000000"/>
                </a:solidFill>
              </a:rPr>
              <a:pPr/>
              <a:t>28</a:t>
            </a:fld>
            <a:endParaRPr lang="tr-TR" altLang="tr-TR"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0180" name="3 Slayt Numarası Yer Tutucusu"/>
          <p:cNvSpPr>
            <a:spLocks noGrp="1"/>
          </p:cNvSpPr>
          <p:nvPr>
            <p:ph type="sldNum" sz="quarter" idx="5"/>
          </p:nvPr>
        </p:nvSpPr>
        <p:spPr bwMode="auto">
          <a:noFill/>
          <a:ln>
            <a:miter lim="800000"/>
            <a:headEnd/>
            <a:tailEnd/>
          </a:ln>
        </p:spPr>
        <p:txBody>
          <a:bodyPr/>
          <a:lstStyle/>
          <a:p>
            <a:fld id="{DA4E931D-F986-448F-9A8F-27D9751A68A2}" type="slidenum">
              <a:rPr lang="tr-TR" altLang="tr-TR" smtClean="0">
                <a:solidFill>
                  <a:srgbClr val="000000"/>
                </a:solidFill>
              </a:rPr>
              <a:pPr/>
              <a:t>29</a:t>
            </a:fld>
            <a:endParaRPr lang="tr-TR" altLang="tr-T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3</a:t>
            </a:fld>
            <a:endParaRPr lang="tr-TR" alt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20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1204" name="3 Slayt Numarası Yer Tutucusu"/>
          <p:cNvSpPr>
            <a:spLocks noGrp="1"/>
          </p:cNvSpPr>
          <p:nvPr>
            <p:ph type="sldNum" sz="quarter" idx="5"/>
          </p:nvPr>
        </p:nvSpPr>
        <p:spPr bwMode="auto">
          <a:noFill/>
          <a:ln>
            <a:miter lim="800000"/>
            <a:headEnd/>
            <a:tailEnd/>
          </a:ln>
        </p:spPr>
        <p:txBody>
          <a:bodyPr/>
          <a:lstStyle/>
          <a:p>
            <a:fld id="{13388F6E-B227-4D05-9716-7AA2292C4BEE}" type="slidenum">
              <a:rPr lang="tr-TR" altLang="tr-TR" smtClean="0">
                <a:solidFill>
                  <a:srgbClr val="000000"/>
                </a:solidFill>
              </a:rPr>
              <a:pPr/>
              <a:t>30</a:t>
            </a:fld>
            <a:endParaRPr lang="tr-TR" altLang="tr-TR"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2228" name="3 Slayt Numarası Yer Tutucusu"/>
          <p:cNvSpPr>
            <a:spLocks noGrp="1"/>
          </p:cNvSpPr>
          <p:nvPr>
            <p:ph type="sldNum" sz="quarter" idx="5"/>
          </p:nvPr>
        </p:nvSpPr>
        <p:spPr bwMode="auto">
          <a:noFill/>
          <a:ln>
            <a:miter lim="800000"/>
            <a:headEnd/>
            <a:tailEnd/>
          </a:ln>
        </p:spPr>
        <p:txBody>
          <a:bodyPr/>
          <a:lstStyle/>
          <a:p>
            <a:fld id="{A9B3D8C4-01AE-4A0B-8001-0EA20DB8AAAC}" type="slidenum">
              <a:rPr lang="tr-TR" altLang="tr-TR" smtClean="0">
                <a:solidFill>
                  <a:srgbClr val="000000"/>
                </a:solidFill>
              </a:rPr>
              <a:pPr/>
              <a:t>31</a:t>
            </a:fld>
            <a:endParaRPr lang="tr-TR" altLang="tr-TR"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3252" name="3 Slayt Numarası Yer Tutucusu"/>
          <p:cNvSpPr>
            <a:spLocks noGrp="1"/>
          </p:cNvSpPr>
          <p:nvPr>
            <p:ph type="sldNum" sz="quarter" idx="5"/>
          </p:nvPr>
        </p:nvSpPr>
        <p:spPr bwMode="auto">
          <a:noFill/>
          <a:ln>
            <a:miter lim="800000"/>
            <a:headEnd/>
            <a:tailEnd/>
          </a:ln>
        </p:spPr>
        <p:txBody>
          <a:bodyPr/>
          <a:lstStyle/>
          <a:p>
            <a:fld id="{2FE76B18-A9FE-4498-819C-FFAB22FD44FC}" type="slidenum">
              <a:rPr lang="tr-TR" altLang="tr-TR" smtClean="0">
                <a:solidFill>
                  <a:srgbClr val="000000"/>
                </a:solidFill>
              </a:rPr>
              <a:pPr/>
              <a:t>32</a:t>
            </a:fld>
            <a:endParaRPr lang="tr-TR" altLang="tr-TR"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4276" name="3 Slayt Numarası Yer Tutucusu"/>
          <p:cNvSpPr>
            <a:spLocks noGrp="1"/>
          </p:cNvSpPr>
          <p:nvPr>
            <p:ph type="sldNum" sz="quarter" idx="5"/>
          </p:nvPr>
        </p:nvSpPr>
        <p:spPr bwMode="auto">
          <a:noFill/>
          <a:ln>
            <a:miter lim="800000"/>
            <a:headEnd/>
            <a:tailEnd/>
          </a:ln>
        </p:spPr>
        <p:txBody>
          <a:bodyPr/>
          <a:lstStyle/>
          <a:p>
            <a:fld id="{2086BA53-CF66-4583-AD6D-E8ED6A9161EA}" type="slidenum">
              <a:rPr lang="tr-TR" altLang="tr-TR" smtClean="0">
                <a:solidFill>
                  <a:srgbClr val="000000"/>
                </a:solidFill>
              </a:rPr>
              <a:pPr/>
              <a:t>33</a:t>
            </a:fld>
            <a:endParaRPr lang="tr-TR" altLang="tr-TR"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2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5300" name="3 Slayt Numarası Yer Tutucusu"/>
          <p:cNvSpPr>
            <a:spLocks noGrp="1"/>
          </p:cNvSpPr>
          <p:nvPr>
            <p:ph type="sldNum" sz="quarter" idx="5"/>
          </p:nvPr>
        </p:nvSpPr>
        <p:spPr bwMode="auto">
          <a:noFill/>
          <a:ln>
            <a:miter lim="800000"/>
            <a:headEnd/>
            <a:tailEnd/>
          </a:ln>
        </p:spPr>
        <p:txBody>
          <a:bodyPr/>
          <a:lstStyle/>
          <a:p>
            <a:fld id="{84FDFE6F-C648-4B4C-8A28-C5AEC43BD3E7}" type="slidenum">
              <a:rPr lang="tr-TR" altLang="tr-TR" smtClean="0">
                <a:solidFill>
                  <a:srgbClr val="000000"/>
                </a:solidFill>
              </a:rPr>
              <a:pPr/>
              <a:t>34</a:t>
            </a:fld>
            <a:endParaRPr lang="tr-TR" altLang="tr-TR"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6324" name="3 Slayt Numarası Yer Tutucusu"/>
          <p:cNvSpPr>
            <a:spLocks noGrp="1"/>
          </p:cNvSpPr>
          <p:nvPr>
            <p:ph type="sldNum" sz="quarter" idx="5"/>
          </p:nvPr>
        </p:nvSpPr>
        <p:spPr bwMode="auto">
          <a:noFill/>
          <a:ln>
            <a:miter lim="800000"/>
            <a:headEnd/>
            <a:tailEnd/>
          </a:ln>
        </p:spPr>
        <p:txBody>
          <a:bodyPr/>
          <a:lstStyle/>
          <a:p>
            <a:fld id="{FD493147-0CC7-44CD-8638-AC1ACF2456E9}" type="slidenum">
              <a:rPr lang="tr-TR" altLang="tr-TR" smtClean="0">
                <a:solidFill>
                  <a:srgbClr val="000000"/>
                </a:solidFill>
              </a:rPr>
              <a:pPr/>
              <a:t>35</a:t>
            </a:fld>
            <a:endParaRPr lang="tr-TR" altLang="tr-TR"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7348" name="3 Slayt Numarası Yer Tutucusu"/>
          <p:cNvSpPr>
            <a:spLocks noGrp="1"/>
          </p:cNvSpPr>
          <p:nvPr>
            <p:ph type="sldNum" sz="quarter" idx="5"/>
          </p:nvPr>
        </p:nvSpPr>
        <p:spPr bwMode="auto">
          <a:noFill/>
          <a:ln>
            <a:miter lim="800000"/>
            <a:headEnd/>
            <a:tailEnd/>
          </a:ln>
        </p:spPr>
        <p:txBody>
          <a:bodyPr/>
          <a:lstStyle/>
          <a:p>
            <a:fld id="{44568A16-2DDD-4CCE-8E5A-9030D0175DBE}" type="slidenum">
              <a:rPr lang="tr-TR" altLang="tr-TR" smtClean="0">
                <a:solidFill>
                  <a:srgbClr val="000000"/>
                </a:solidFill>
              </a:rPr>
              <a:pPr/>
              <a:t>36</a:t>
            </a:fld>
            <a:endParaRPr lang="tr-TR" altLang="tr-T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4</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5</a:t>
            </a:fld>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6</a:t>
            </a:fld>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7</a:t>
            </a:fld>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8</a:t>
            </a:fld>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9</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3EFC428-B3E8-497F-B9CB-9D716E9BDB6F}" type="datetimeFigureOut">
              <a:rPr lang="tr-TR"/>
              <a:pPr>
                <a:defRPr/>
              </a:pPr>
              <a:t>18.02.2015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6071C5C-9CFE-47DD-91EA-71034DABBA65}" type="slidenum">
              <a:rPr lang="tr-TR" altLang="tr-TR"/>
              <a:pPr>
                <a:defRP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2B3B6D1-36A5-4405-AF51-6B60E6526E21}" type="datetimeFigureOut">
              <a:rPr lang="tr-TR"/>
              <a:pPr>
                <a:defRPr/>
              </a:pPr>
              <a:t>18.02.2015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FDE3B5B-3FCB-460E-BB07-1FD851E0360E}" type="slidenum">
              <a:rPr lang="tr-TR" altLang="tr-TR"/>
              <a:pPr>
                <a:defRP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5E39240-748D-4450-8FAF-08765546AA38}" type="datetimeFigureOut">
              <a:rPr lang="tr-TR"/>
              <a:pPr>
                <a:defRPr/>
              </a:pPr>
              <a:t>18.02.2015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6882694-917B-4187-A7ED-2974B6AB5503}" type="slidenum">
              <a:rPr lang="tr-TR" altLang="tr-TR"/>
              <a:pPr>
                <a:defRPr/>
              </a:pPr>
              <a:t>‹#›</a:t>
            </a:fld>
            <a:endParaRPr lang="tr-TR"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18.02.2015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7CC7C72-D556-4821-A0F6-6AD5F14D91DB}" type="slidenum">
              <a:rPr lang="tr-TR" altLang="tr-TR"/>
              <a:pPr>
                <a:defRP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EB6965-116A-4D28-B17A-5E337A978993}" type="datetimeFigureOut">
              <a:rPr lang="tr-TR"/>
              <a:pPr>
                <a:defRPr/>
              </a:pPr>
              <a:t>18.02.2015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5AD985-546A-4B5E-8235-CB5AA431246E}" type="slidenum">
              <a:rPr lang="tr-TR" altLang="tr-TR"/>
              <a:pPr>
                <a:defRPr/>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35D739-5A7E-4148-833D-302DE920E74E}" type="datetimeFigureOut">
              <a:rPr lang="tr-TR"/>
              <a:pPr>
                <a:defRPr/>
              </a:pPr>
              <a:t>18.02.2015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416718-D3F9-4E54-8623-DE5687E12CC7}" type="slidenum">
              <a:rPr lang="tr-TR" altLang="tr-TR"/>
              <a:pPr>
                <a:defRPr/>
              </a:pPr>
              <a:t>‹#›</a:t>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9221C33-423A-4F56-9C1B-B87A40D80A63}" type="datetimeFigureOut">
              <a:rPr lang="tr-TR"/>
              <a:pPr>
                <a:defRPr/>
              </a:pPr>
              <a:t>18.02.2015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FEF1F54-C9D8-40DF-813A-CF50151CD1A3}" type="slidenum">
              <a:rPr lang="tr-TR" altLang="tr-TR"/>
              <a:pPr>
                <a:defRP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3458CF9-E68F-42A3-A01B-06DD9F086623}" type="datetimeFigureOut">
              <a:rPr lang="tr-TR"/>
              <a:pPr>
                <a:defRPr/>
              </a:pPr>
              <a:t>18.02.2015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0161DE9-2B3C-425C-BE6C-FB49B36F4811}" type="slidenum">
              <a:rPr lang="tr-TR" altLang="tr-TR"/>
              <a:pPr>
                <a:defRP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497273B-A13F-4D21-AEC2-18B2731EA762}" type="datetimeFigureOut">
              <a:rPr lang="tr-TR"/>
              <a:pPr>
                <a:defRPr/>
              </a:pPr>
              <a:t>18.02.2015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2AB7509-8912-4765-A2E4-165537ADEE4A}" type="slidenum">
              <a:rPr lang="tr-TR" altLang="tr-TR"/>
              <a:pPr>
                <a:defRP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B482634-2767-47CA-AF5C-CD1D01F6EA6B}" type="datetimeFigureOut">
              <a:rPr lang="tr-TR"/>
              <a:pPr>
                <a:defRPr/>
              </a:pPr>
              <a:t>18.02.2015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2B0C073-3FC1-4C5F-83FB-D6E45949D220}" type="slidenum">
              <a:rPr lang="tr-TR" altLang="tr-TR"/>
              <a:pPr>
                <a:defRP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4A7EAB6-2D93-45DB-A6F1-E0B042AB1E45}" type="datetimeFigureOut">
              <a:rPr lang="tr-TR"/>
              <a:pPr>
                <a:defRPr/>
              </a:pPr>
              <a:t>18.02.2015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15B949A-A32B-47F7-ABB8-2F9E81A44F16}" type="slidenum">
              <a:rPr lang="tr-TR" altLang="tr-TR"/>
              <a:pPr>
                <a:defRP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5F43FF9-EEAA-48E1-B272-FA2B6881A140}" type="datetimeFigureOut">
              <a:rPr lang="tr-TR"/>
              <a:pPr>
                <a:defRPr/>
              </a:pPr>
              <a:t>18.02.2015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9CC7C6A-3427-461B-B36C-C33F5F709FA2}" type="slidenum">
              <a:rPr lang="tr-TR" altLang="tr-TR"/>
              <a:pPr>
                <a:defRP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3F6622-A97F-441E-B010-E562DE8578A1}" type="datetimeFigureOut">
              <a:rPr lang="tr-TR"/>
              <a:pPr>
                <a:defRPr/>
              </a:pPr>
              <a:t>18.02.2015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2505EA2-CFC8-430F-96CA-AD5C80C65F59}"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tr/url?sa=i&amp;source=images&amp;cd=&amp;cad=rja&amp;uact=8&amp;ved=0CAgQjRw&amp;url=http://miniklerveanneleri.com/2013/04/11/ikinci-bir-dil-ogrenmek-ogretebilmek/&amp;ei=3a2zVIvjF4e5UePWgoAL&amp;psig=AFQjCNHOHeeqkl2FUG50rrYCl-TPI2q6PA&amp;ust=1421147997458516" TargetMode="External"/><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oogle.com.tr/url?sa=i&amp;source=images&amp;cd=&amp;cad=rja&amp;uact=8&amp;ved=0CAgQjRw&amp;url=http://bilgimeydanii.blogspot.com/2013/05/evden-nasl-para-kazanlr.html&amp;ei=xKyzVPWKCoe8ygPv8oL4DQ&amp;psig=AFQjCNFMSWIhdnbZR87bZZo4MkSUxUUFww&amp;ust=1421147716239686"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hyperlink" Target="http://www.google.com.tr/url?sa=i&amp;source=images&amp;cd=&amp;cad=rja&amp;uact=8&amp;ved=0CAgQjRw&amp;url=http://www.kadinlaricin.net/saglik/pozitif-dusunce-nedir.htm&amp;ei=2dizVLHlBcyvU5bIg9AJ&amp;psig=AFQjCNGW9g8ChQOWnkSQMIBGgyoU5nTJPg&amp;ust=1421159001160787" TargetMode="External"/><Relationship Id="rId12"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hyperlink" Target="http://www.google.com.tr/url?sa=i&amp;source=images&amp;cd=&amp;cad=rja&amp;uact=8&amp;ved=0CAgQjRw&amp;url=http://www.bayrampasabilgimerkezi.com/?aType=haber&amp;ArticleID=97&amp;ei=tNKzVMC5AsfwUIX5g_gI&amp;psig=AFQjCNG5fpb2UImd4sBUL7Dht7GUSbXjxA&amp;ust=1421157428112736" TargetMode="Externa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hyperlink" Target="http://www.google.com.tr/url?sa=i&amp;source=images&amp;cd=&amp;cad=rja&amp;uact=8&amp;ved=0CAgQjRw4PQ&amp;url=http://www.bugunbugece.com/git-gor/istanbul-buyuk-sehir-belediyesi-sehir-tiyatrolari-cocuk-tiyatrosu-ve-genc-tiyatro-birimi-2012-sinav-duyurusu&amp;ei=aNqzVLmKPIH6UvClgKgB&amp;psig=AFQjCNFYNYJxR69O9vN_z71XluENCNm6vA&amp;ust=14211594010522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Colors" Target="../diagrams/colors3.xml"/><Relationship Id="rId5" Type="http://schemas.openxmlformats.org/officeDocument/2006/relationships/diagramLayout" Target="../diagrams/layout2.xml"/><Relationship Id="rId10" Type="http://schemas.openxmlformats.org/officeDocument/2006/relationships/diagramQuickStyle" Target="../diagrams/quickStyle3.xml"/><Relationship Id="rId4" Type="http://schemas.openxmlformats.org/officeDocument/2006/relationships/diagramData" Target="../diagrams/data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jpeg"/><Relationship Id="rId7" Type="http://schemas.openxmlformats.org/officeDocument/2006/relationships/diagramLayout" Target="../diagrams/layout6.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Data" Target="../diagrams/data6.xml"/><Relationship Id="rId5" Type="http://schemas.openxmlformats.org/officeDocument/2006/relationships/image" Target="../media/image32.jpeg"/><Relationship Id="rId4" Type="http://schemas.openxmlformats.org/officeDocument/2006/relationships/hyperlink" Target="http://www.google.com.tr/url?sa=i&amp;rct=j&amp;q=&amp;esrc=s&amp;source=images&amp;cd=&amp;cad=rja&amp;uact=8&amp;ved=0CAcQjRw&amp;url=http://nazliaslan.blogspot.com/2014_01_01_archive.html&amp;ei=1LKrVPezOMjBObePgbAC&amp;bvm=bv.82001339,d.bGQ&amp;psig=AFQjCNGjGENmEEhbu2UQ3wIWtSkeReXujQ&amp;ust=1420624939274400" TargetMode="External"/><Relationship Id="rId9" Type="http://schemas.openxmlformats.org/officeDocument/2006/relationships/diagramColors" Target="../diagrams/colors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jpeg"/><Relationship Id="rId7" Type="http://schemas.openxmlformats.org/officeDocument/2006/relationships/diagramQuickStyle" Target="../diagrams/quickStyle8.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Başlık"/>
          <p:cNvSpPr>
            <a:spLocks noGrp="1"/>
          </p:cNvSpPr>
          <p:nvPr>
            <p:ph type="ctrTitle"/>
          </p:nvPr>
        </p:nvSpPr>
        <p:spPr>
          <a:xfrm>
            <a:off x="5357813" y="3429000"/>
            <a:ext cx="3762375" cy="928688"/>
          </a:xfrm>
        </p:spPr>
        <p:txBody>
          <a:bodyPr/>
          <a:lstStyle/>
          <a:p>
            <a:pPr eaLnBrk="1" hangingPunct="1"/>
            <a:r>
              <a:rPr lang="tr-TR" altLang="tr-TR" sz="2000" smtClean="0"/>
              <a:t>     </a:t>
            </a:r>
            <a:endParaRPr lang="tr-TR" altLang="tr-TR" sz="2000" b="1" smtClean="0">
              <a:latin typeface="Arial" charset="0"/>
              <a:cs typeface="Arial" charset="0"/>
            </a:endParaRPr>
          </a:p>
        </p:txBody>
      </p:sp>
      <p:sp>
        <p:nvSpPr>
          <p:cNvPr id="4" name="2 Başlık"/>
          <p:cNvSpPr txBox="1">
            <a:spLocks/>
          </p:cNvSpPr>
          <p:nvPr/>
        </p:nvSpPr>
        <p:spPr>
          <a:xfrm>
            <a:off x="2428875" y="5214938"/>
            <a:ext cx="6334125" cy="1214437"/>
          </a:xfrm>
          <a:prstGeom prst="rect">
            <a:avLst/>
          </a:prstGeom>
        </p:spPr>
        <p:txBody>
          <a:bodyPr anchor="ctr">
            <a:normAutofit/>
          </a:bodyPr>
          <a:lstStyle/>
          <a:p>
            <a:pPr algn="r" eaLnBrk="1" fontAlgn="auto" hangingPunct="1">
              <a:spcAft>
                <a:spcPts val="0"/>
              </a:spcAft>
              <a:defRPr/>
            </a:pPr>
            <a:r>
              <a:rPr lang="tr-TR" sz="2000" b="1" dirty="0">
                <a:solidFill>
                  <a:schemeClr val="bg1"/>
                </a:solidFill>
                <a:effectLst>
                  <a:outerShdw blurRad="38100" dist="38100" dir="2700000" algn="tl">
                    <a:srgbClr val="000000">
                      <a:alpha val="43137"/>
                    </a:srgbClr>
                  </a:outerShdw>
                </a:effectLst>
                <a:latin typeface="+mj-lt"/>
                <a:ea typeface="+mj-ea"/>
                <a:cs typeface="+mj-cs"/>
              </a:rPr>
              <a:t>     </a:t>
            </a:r>
            <a:r>
              <a:rPr lang="tr-TR" sz="2000" b="1" dirty="0">
                <a:effectLst>
                  <a:outerShdw blurRad="38100" dist="38100" dir="2700000" algn="tl">
                    <a:srgbClr val="000000">
                      <a:alpha val="43137"/>
                    </a:srgbClr>
                  </a:outerShdw>
                </a:effectLst>
                <a:latin typeface="+mj-lt"/>
                <a:ea typeface="+mj-ea"/>
                <a:cs typeface="+mj-cs"/>
              </a:rPr>
              <a:t>SINAVLAR VE </a:t>
            </a:r>
            <a:r>
              <a:rPr lang="tr-TR" sz="2000" b="1" dirty="0" smtClean="0">
                <a:effectLst>
                  <a:outerShdw blurRad="38100" dist="38100" dir="2700000" algn="tl">
                    <a:srgbClr val="000000">
                      <a:alpha val="43137"/>
                    </a:srgbClr>
                  </a:outerShdw>
                </a:effectLst>
                <a:latin typeface="+mj-lt"/>
                <a:ea typeface="+mj-ea"/>
                <a:cs typeface="+mj-cs"/>
              </a:rPr>
              <a:t>AİLE </a:t>
            </a:r>
            <a:r>
              <a:rPr lang="tr-TR" sz="2000" b="1" dirty="0">
                <a:effectLst>
                  <a:outerShdw blurRad="38100" dist="38100" dir="2700000" algn="tl">
                    <a:srgbClr val="000000">
                      <a:alpha val="43137"/>
                    </a:srgbClr>
                  </a:outerShdw>
                </a:effectLst>
                <a:latin typeface="+mj-lt"/>
                <a:ea typeface="+mj-ea"/>
                <a:cs typeface="+mj-cs"/>
              </a:rPr>
              <a:t>KILAVUZU</a:t>
            </a:r>
          </a:p>
          <a:p>
            <a:pPr algn="r" eaLnBrk="1" fontAlgn="auto" hangingPunct="1">
              <a:spcAft>
                <a:spcPts val="0"/>
              </a:spcAft>
              <a:defRPr/>
            </a:pPr>
            <a:endParaRPr lang="tr-TR" sz="2000" b="1" dirty="0">
              <a:effectLst>
                <a:outerShdw blurRad="38100" dist="38100" dir="2700000" algn="tl">
                  <a:srgbClr val="000000">
                    <a:alpha val="43137"/>
                  </a:srgbClr>
                </a:outerShdw>
              </a:effectLst>
              <a:ea typeface="+mj-ea"/>
            </a:endParaRPr>
          </a:p>
        </p:txBody>
      </p:sp>
      <p:pic>
        <p:nvPicPr>
          <p:cNvPr id="3076" name="5 Resim"/>
          <p:cNvPicPr>
            <a:picLocks noChangeAspect="1" noChangeArrowheads="1"/>
          </p:cNvPicPr>
          <p:nvPr/>
        </p:nvPicPr>
        <p:blipFill>
          <a:blip r:embed="rId3"/>
          <a:srcRect l="57951" t="44133" r="8200" b="46109"/>
          <a:stretch>
            <a:fillRect/>
          </a:stretch>
        </p:blipFill>
        <p:spPr bwMode="auto">
          <a:xfrm>
            <a:off x="4214813" y="2786063"/>
            <a:ext cx="4929187" cy="1214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a:t>
            </a:r>
            <a:r>
              <a:rPr lang="en-US" sz="3200" b="1" dirty="0" smtClean="0"/>
              <a:t>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p>
          <a:p>
            <a:endParaRPr lang="tr-TR" dirty="0"/>
          </a:p>
        </p:txBody>
      </p:sp>
      <p:sp>
        <p:nvSpPr>
          <p:cNvPr id="5" name="3 İçerik Yer Tutucusu"/>
          <p:cNvSpPr txBox="1">
            <a:spLocks/>
          </p:cNvSpPr>
          <p:nvPr/>
        </p:nvSpPr>
        <p:spPr bwMode="auto">
          <a:xfrm>
            <a:off x="4429124" y="1428736"/>
            <a:ext cx="4371948"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3.İlgisiz ve Kayıtsız Tutum:</a:t>
            </a:r>
            <a:r>
              <a:rPr lang="tr-TR" dirty="0" smtClean="0"/>
              <a:t> Çocuğa ihtiyacı olan konularda destek vermeyen, ihmal eden aile tutumudur. Aile çocuğa kural koymaz, sınırları belirtmez.</a:t>
            </a:r>
          </a:p>
          <a:p>
            <a:r>
              <a:rPr lang="tr-TR" dirty="0" smtClean="0"/>
              <a:t>	Çocuğuna zaman ayıramadığını söyleyerek ilgisiz ve vurdumduymaz davranır.</a:t>
            </a:r>
            <a:endParaRPr lang="tr-TR" dirty="0"/>
          </a:p>
        </p:txBody>
      </p:sp>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4.Demokratik </a:t>
            </a:r>
            <a:r>
              <a:rPr lang="tr-TR" b="1" dirty="0" smtClean="0"/>
              <a:t>Tutum:</a:t>
            </a:r>
            <a:r>
              <a:rPr lang="tr-TR" dirty="0" smtClean="0"/>
              <a:t> </a:t>
            </a:r>
            <a:r>
              <a:rPr lang="tr-TR" dirty="0" smtClean="0"/>
              <a:t>Kurallar aile içinde, aile bireylerinin fikirleri alınarak oluşturulur, gerekçeleri belirtilir ve tutarlı bir şekilde hayata geçirilir. </a:t>
            </a:r>
          </a:p>
          <a:p>
            <a:r>
              <a:rPr lang="tr-TR" dirty="0" smtClean="0"/>
              <a:t> </a:t>
            </a:r>
          </a:p>
          <a:p>
            <a:r>
              <a:rPr lang="tr-TR" dirty="0" smtClean="0"/>
              <a:t>Sonuçta çocuklarımız kendine güvenen, kendisi ile barışık, işbirliğine yatkın, haklarını koruyabilen, sorumluluk sahibi, sosyal becerileri güçlü, yaşamdan keyif alan, mutlu bireyler olarak yetişirler.</a:t>
            </a:r>
          </a:p>
          <a:p>
            <a:endParaRPr lang="tr-TR" dirty="0" smtClean="0"/>
          </a:p>
        </p:txBody>
      </p:sp>
      <p:pic>
        <p:nvPicPr>
          <p:cNvPr id="2" name="Resim 3" descr="G:\PicsArt_1420619214701.jpg"/>
          <p:cNvPicPr>
            <a:picLocks noChangeArrowheads="1"/>
          </p:cNvPicPr>
          <p:nvPr/>
        </p:nvPicPr>
        <p:blipFill>
          <a:blip r:embed="rId4"/>
          <a:srcRect/>
          <a:stretch>
            <a:fillRect/>
          </a:stretch>
        </p:blipFill>
        <p:spPr bwMode="auto">
          <a:xfrm>
            <a:off x="-142908" y="1285860"/>
            <a:ext cx="4786346" cy="2928958"/>
          </a:xfrm>
          <a:prstGeom prst="rect">
            <a:avLst/>
          </a:prstGeom>
          <a:noFill/>
        </p:spPr>
      </p:pic>
      <p:pic>
        <p:nvPicPr>
          <p:cNvPr id="4099" name="Resim 4" descr="C:\Users\FEYZAE\Desktop\Yeni klasör\PicsArt_1420638018032.jpg"/>
          <p:cNvPicPr>
            <a:picLocks noChangeArrowheads="1"/>
          </p:cNvPicPr>
          <p:nvPr/>
        </p:nvPicPr>
        <p:blipFill>
          <a:blip r:embed="rId5"/>
          <a:srcRect/>
          <a:stretch>
            <a:fillRect/>
          </a:stretch>
        </p:blipFill>
        <p:spPr bwMode="auto">
          <a:xfrm>
            <a:off x="5143505" y="3500438"/>
            <a:ext cx="4000496" cy="33575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dirty="0" smtClean="0"/>
              <a:t>Mükemmel Aile Yoktur,</a:t>
            </a:r>
            <a:br>
              <a:rPr lang="tr-TR" sz="2800" dirty="0" smtClean="0"/>
            </a:br>
            <a:r>
              <a:rPr lang="tr-TR" sz="2800" dirty="0" smtClean="0"/>
              <a:t>Hepimizin Eksiklikleri Olur…</a:t>
            </a:r>
            <a:endParaRPr lang="tr-TR" sz="2800" dirty="0"/>
          </a:p>
        </p:txBody>
      </p:sp>
      <p:sp>
        <p:nvSpPr>
          <p:cNvPr id="4099" name="İçerik Yer Tutucusu 2"/>
          <p:cNvSpPr>
            <a:spLocks noGrp="1"/>
          </p:cNvSpPr>
          <p:nvPr>
            <p:ph idx="1"/>
          </p:nvPr>
        </p:nvSpPr>
        <p:spPr>
          <a:xfrm>
            <a:off x="500034" y="1643050"/>
            <a:ext cx="8358246" cy="4643470"/>
          </a:xfrm>
        </p:spPr>
        <p:txBody>
          <a:bodyPr/>
          <a:lstStyle/>
          <a:p>
            <a:pPr marL="0" indent="712788">
              <a:buNone/>
            </a:pPr>
            <a:r>
              <a:rPr lang="tr-TR" sz="3400" dirty="0" smtClean="0">
                <a:latin typeface="Tahoma" pitchFamily="34" charset="0"/>
                <a:ea typeface="Tahoma" pitchFamily="34" charset="0"/>
                <a:cs typeface="Tahoma" pitchFamily="34" charset="0"/>
              </a:rPr>
              <a:t>Elimizden </a:t>
            </a:r>
            <a:r>
              <a:rPr lang="tr-TR" sz="3400" dirty="0" smtClean="0">
                <a:latin typeface="Tahoma" pitchFamily="34" charset="0"/>
                <a:ea typeface="Tahoma" pitchFamily="34" charset="0"/>
                <a:cs typeface="Tahoma" pitchFamily="34" charset="0"/>
              </a:rPr>
              <a:t>geldiğince </a:t>
            </a:r>
            <a:r>
              <a:rPr lang="tr-TR" sz="3400" u="sng" dirty="0" smtClean="0">
                <a:latin typeface="Tahoma" pitchFamily="34" charset="0"/>
                <a:ea typeface="Tahoma" pitchFamily="34" charset="0"/>
                <a:cs typeface="Tahoma" pitchFamily="34" charset="0"/>
              </a:rPr>
              <a:t>tutarlı davranalım</a:t>
            </a:r>
            <a:r>
              <a:rPr lang="tr-TR" sz="3400" dirty="0" smtClean="0">
                <a:latin typeface="Tahoma" pitchFamily="34" charset="0"/>
                <a:ea typeface="Tahoma" pitchFamily="34" charset="0"/>
                <a:cs typeface="Tahoma" pitchFamily="34" charset="0"/>
              </a:rPr>
              <a:t>.</a:t>
            </a:r>
          </a:p>
          <a:p>
            <a:pPr marL="0" indent="712788">
              <a:buNone/>
            </a:pPr>
            <a:r>
              <a:rPr lang="tr-TR" sz="3400" dirty="0" smtClean="0">
                <a:latin typeface="Tahoma" pitchFamily="34" charset="0"/>
                <a:ea typeface="Tahoma" pitchFamily="34" charset="0"/>
                <a:cs typeface="Tahoma" pitchFamily="34" charset="0"/>
              </a:rPr>
              <a:t>Rencide edecek </a:t>
            </a:r>
            <a:r>
              <a:rPr lang="tr-TR" sz="3400" dirty="0" smtClean="0">
                <a:latin typeface="Tahoma" pitchFamily="34" charset="0"/>
                <a:ea typeface="Tahoma" pitchFamily="34" charset="0"/>
                <a:cs typeface="Tahoma" pitchFamily="34" charset="0"/>
              </a:rPr>
              <a:t>kadar </a:t>
            </a:r>
            <a:r>
              <a:rPr lang="tr-TR" sz="3400" dirty="0" smtClean="0">
                <a:latin typeface="Tahoma" pitchFamily="34" charset="0"/>
                <a:ea typeface="Tahoma" pitchFamily="34" charset="0"/>
                <a:cs typeface="Tahoma" pitchFamily="34" charset="0"/>
              </a:rPr>
              <a:t>baskıcı,</a:t>
            </a:r>
          </a:p>
          <a:p>
            <a:pPr marL="0" indent="712788">
              <a:buNone/>
            </a:pPr>
            <a:r>
              <a:rPr lang="tr-TR" sz="3400" dirty="0" smtClean="0">
                <a:latin typeface="Tahoma" pitchFamily="34" charset="0"/>
                <a:ea typeface="Tahoma" pitchFamily="34" charset="0"/>
                <a:cs typeface="Tahoma" pitchFamily="34" charset="0"/>
              </a:rPr>
              <a:t>Çocuğumuzun ne </a:t>
            </a:r>
            <a:r>
              <a:rPr lang="tr-TR" sz="3400" dirty="0" smtClean="0">
                <a:latin typeface="Tahoma" pitchFamily="34" charset="0"/>
                <a:ea typeface="Tahoma" pitchFamily="34" charset="0"/>
                <a:cs typeface="Tahoma" pitchFamily="34" charset="0"/>
              </a:rPr>
              <a:t>yaptığını bilmeyecek kadar </a:t>
            </a:r>
            <a:r>
              <a:rPr lang="tr-TR" sz="3400" dirty="0" smtClean="0">
                <a:latin typeface="Tahoma" pitchFamily="34" charset="0"/>
                <a:ea typeface="Tahoma" pitchFamily="34" charset="0"/>
                <a:cs typeface="Tahoma" pitchFamily="34" charset="0"/>
              </a:rPr>
              <a:t>ilgisiz,</a:t>
            </a:r>
          </a:p>
          <a:p>
            <a:pPr marL="0" indent="712788">
              <a:buNone/>
            </a:pPr>
            <a:r>
              <a:rPr lang="tr-TR" sz="3400" dirty="0" smtClean="0">
                <a:latin typeface="Tahoma" pitchFamily="34" charset="0"/>
                <a:ea typeface="Tahoma" pitchFamily="34" charset="0"/>
                <a:cs typeface="Tahoma" pitchFamily="34" charset="0"/>
              </a:rPr>
              <a:t>Sarıp sarmalayıp nefes almasını </a:t>
            </a:r>
            <a:r>
              <a:rPr lang="tr-TR" sz="3400" dirty="0" smtClean="0">
                <a:latin typeface="Tahoma" pitchFamily="34" charset="0"/>
                <a:ea typeface="Tahoma" pitchFamily="34" charset="0"/>
                <a:cs typeface="Tahoma" pitchFamily="34" charset="0"/>
              </a:rPr>
              <a:t>engelleyecek kadar koruyucu olmadan, </a:t>
            </a:r>
            <a:r>
              <a:rPr lang="tr-TR" sz="3400" dirty="0" smtClean="0">
                <a:latin typeface="Tahoma" pitchFamily="34" charset="0"/>
                <a:ea typeface="Tahoma" pitchFamily="34" charset="0"/>
                <a:cs typeface="Tahoma" pitchFamily="34" charset="0"/>
              </a:rPr>
              <a:t>demokratik </a:t>
            </a:r>
            <a:r>
              <a:rPr lang="tr-TR" sz="3400" dirty="0" smtClean="0">
                <a:latin typeface="Tahoma" pitchFamily="34" charset="0"/>
                <a:ea typeface="Tahoma" pitchFamily="34" charset="0"/>
                <a:cs typeface="Tahoma" pitchFamily="34" charset="0"/>
              </a:rPr>
              <a:t>bir tutum sergileyelim.</a:t>
            </a:r>
            <a:endParaRPr lang="tr-TR" sz="34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ÇOCUKLARIMIZIN GELECEKLERİNE İLİŞKİN PLANLARIMIZ</a:t>
            </a:r>
            <a:endParaRPr lang="tr-TR" sz="2800" dirty="0"/>
          </a:p>
        </p:txBody>
      </p:sp>
      <p:sp>
        <p:nvSpPr>
          <p:cNvPr id="4099" name="İçerik Yer Tutucusu 2"/>
          <p:cNvSpPr>
            <a:spLocks noGrp="1"/>
          </p:cNvSpPr>
          <p:nvPr>
            <p:ph idx="1"/>
          </p:nvPr>
        </p:nvSpPr>
        <p:spPr>
          <a:xfrm>
            <a:off x="5143504" y="4643446"/>
            <a:ext cx="4000496" cy="785818"/>
          </a:xfrm>
        </p:spPr>
        <p:txBody>
          <a:bodyPr/>
          <a:lstStyle/>
          <a:p>
            <a:pPr>
              <a:buNone/>
            </a:pPr>
            <a:r>
              <a:rPr lang="tr-TR" sz="1600" dirty="0" smtClean="0"/>
              <a:t>Çocuklarımızın </a:t>
            </a:r>
            <a:r>
              <a:rPr lang="tr-TR" sz="1600" dirty="0" smtClean="0"/>
              <a:t>geleceklerine ilişkin </a:t>
            </a:r>
            <a:r>
              <a:rPr lang="tr-TR" sz="1600" dirty="0" smtClean="0"/>
              <a:t>planlar, bizim hayallerimiz </a:t>
            </a:r>
            <a:r>
              <a:rPr lang="tr-TR" sz="1600" dirty="0" smtClean="0"/>
              <a:t>mi </a:t>
            </a:r>
            <a:r>
              <a:rPr lang="tr-TR" sz="1600" dirty="0" smtClean="0"/>
              <a:t>yoksa çocuklarımızın </a:t>
            </a:r>
            <a:r>
              <a:rPr lang="tr-TR" sz="1600" dirty="0" smtClean="0"/>
              <a:t>hayalleri mi</a:t>
            </a:r>
            <a:r>
              <a:rPr lang="tr-TR" sz="1600" dirty="0" smtClean="0"/>
              <a:t>?</a:t>
            </a:r>
            <a:endParaRPr lang="tr-TR" sz="1600" dirty="0" smtClean="0">
              <a:latin typeface="Tahoma" pitchFamily="34" charset="0"/>
              <a:ea typeface="Tahoma" pitchFamily="34" charset="0"/>
              <a:cs typeface="Tahoma" pitchFamily="34" charset="0"/>
            </a:endParaRPr>
          </a:p>
        </p:txBody>
      </p:sp>
      <p:sp>
        <p:nvSpPr>
          <p:cNvPr id="6145" name="Rectangle 1"/>
          <p:cNvSpPr>
            <a:spLocks noChangeArrowheads="1"/>
          </p:cNvSpPr>
          <p:nvPr/>
        </p:nvSpPr>
        <p:spPr bwMode="auto">
          <a:xfrm>
            <a:off x="0" y="92867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Annenin hamilelik sürecinden itibaren çocuklarımızın nasıl bir eğitim alacakları konusunda planlar yapmaya başlarız:</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Resim 28" descr="http://t1.gstatic.com/images?q=tbn:ANd9GcQiHftoRJ5-VtxNBPpublMEBgRYbc-mKNEN3nHZEDbjEliw3hMCHg">
            <a:hlinkClick r:id="rId4"/>
          </p:cNvPr>
          <p:cNvPicPr>
            <a:picLocks noChangeAspect="1" noChangeArrowheads="1"/>
          </p:cNvPicPr>
          <p:nvPr/>
        </p:nvPicPr>
        <p:blipFill>
          <a:blip r:embed="rId5"/>
          <a:srcRect/>
          <a:stretch>
            <a:fillRect/>
          </a:stretch>
        </p:blipFill>
        <p:spPr bwMode="auto">
          <a:xfrm>
            <a:off x="3929058" y="1285860"/>
            <a:ext cx="1785950" cy="1291964"/>
          </a:xfrm>
          <a:prstGeom prst="rect">
            <a:avLst/>
          </a:prstGeom>
          <a:noFill/>
          <a:ln w="9525">
            <a:noFill/>
            <a:miter lim="800000"/>
            <a:headEnd/>
            <a:tailEnd/>
          </a:ln>
        </p:spPr>
      </p:pic>
      <p:pic>
        <p:nvPicPr>
          <p:cNvPr id="6147" name="Resim 1" descr="C:\Users\Mavi Salon BKOERDHGM\Desktop\doktor.jpg"/>
          <p:cNvPicPr>
            <a:picLocks noChangeAspect="1" noChangeArrowheads="1"/>
          </p:cNvPicPr>
          <p:nvPr/>
        </p:nvPicPr>
        <p:blipFill>
          <a:blip r:embed="rId6"/>
          <a:srcRect/>
          <a:stretch>
            <a:fillRect/>
          </a:stretch>
        </p:blipFill>
        <p:spPr bwMode="auto">
          <a:xfrm>
            <a:off x="7286644" y="1477678"/>
            <a:ext cx="1357322" cy="1710013"/>
          </a:xfrm>
          <a:prstGeom prst="rect">
            <a:avLst/>
          </a:prstGeom>
          <a:noFill/>
          <a:ln w="9525">
            <a:noFill/>
            <a:miter lim="800000"/>
            <a:headEnd/>
            <a:tailEnd/>
          </a:ln>
        </p:spPr>
      </p:pic>
      <p:pic>
        <p:nvPicPr>
          <p:cNvPr id="6148" name="Resim 3"/>
          <p:cNvPicPr>
            <a:picLocks noChangeAspect="1" noChangeArrowheads="1"/>
          </p:cNvPicPr>
          <p:nvPr/>
        </p:nvPicPr>
        <p:blipFill>
          <a:blip r:embed="rId7"/>
          <a:srcRect/>
          <a:stretch>
            <a:fillRect/>
          </a:stretch>
        </p:blipFill>
        <p:spPr bwMode="auto">
          <a:xfrm>
            <a:off x="214282" y="1928802"/>
            <a:ext cx="2214578" cy="1785808"/>
          </a:xfrm>
          <a:prstGeom prst="rect">
            <a:avLst/>
          </a:prstGeom>
          <a:noFill/>
          <a:ln w="9525">
            <a:noFill/>
            <a:miter lim="800000"/>
            <a:headEnd/>
            <a:tailEnd/>
          </a:ln>
        </p:spPr>
      </p:pic>
      <p:pic>
        <p:nvPicPr>
          <p:cNvPr id="6149" name="Resim 289" descr="http://t0.gstatic.com/images?q=tbn:ANd9GcRH9ezJmVuqqpE5gbx69f0k1IW5VutTcuoJP11ioAU0xwWcp6G6aQ">
            <a:hlinkClick r:id="rId8"/>
          </p:cNvPr>
          <p:cNvPicPr>
            <a:picLocks noChangeAspect="1" noChangeArrowheads="1"/>
          </p:cNvPicPr>
          <p:nvPr/>
        </p:nvPicPr>
        <p:blipFill>
          <a:blip r:embed="rId9"/>
          <a:srcRect/>
          <a:stretch>
            <a:fillRect/>
          </a:stretch>
        </p:blipFill>
        <p:spPr bwMode="auto">
          <a:xfrm>
            <a:off x="2428860" y="3143248"/>
            <a:ext cx="2428892" cy="1828392"/>
          </a:xfrm>
          <a:prstGeom prst="rect">
            <a:avLst/>
          </a:prstGeom>
          <a:noFill/>
          <a:ln w="9525">
            <a:noFill/>
            <a:miter lim="800000"/>
            <a:headEnd/>
            <a:tailEnd/>
          </a:ln>
        </p:spPr>
      </p:pic>
      <p:sp>
        <p:nvSpPr>
          <p:cNvPr id="6151" name="Rectangle 7"/>
          <p:cNvSpPr>
            <a:spLocks noChangeArrowheads="1"/>
          </p:cNvSpPr>
          <p:nvPr/>
        </p:nvSpPr>
        <p:spPr bwMode="auto">
          <a:xfrm>
            <a:off x="214282" y="3714752"/>
            <a:ext cx="22145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bize</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baksın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152" name="Rectangle 8"/>
          <p:cNvSpPr>
            <a:spLocks noChangeArrowheads="1"/>
          </p:cNvSpPr>
          <p:nvPr/>
        </p:nvSpPr>
        <p:spPr bwMode="auto">
          <a:xfrm>
            <a:off x="7143768" y="3286124"/>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doktor</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olsun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2" name="11 Dikdörtgen"/>
          <p:cNvSpPr/>
          <p:nvPr/>
        </p:nvSpPr>
        <p:spPr>
          <a:xfrm>
            <a:off x="3428992" y="2571744"/>
            <a:ext cx="2643190" cy="523220"/>
          </a:xfrm>
          <a:prstGeom prst="rect">
            <a:avLst/>
          </a:prstGeom>
        </p:spPr>
        <p:txBody>
          <a:bodyPr wrap="square">
            <a:spAutoFit/>
          </a:bodyPr>
          <a:lstStyle/>
          <a:p>
            <a:r>
              <a:rPr lang="en-US" sz="1400" b="1" dirty="0" err="1" smtClean="0"/>
              <a:t>Çocuğumuzun</a:t>
            </a:r>
            <a:r>
              <a:rPr lang="en-US" sz="1400" b="1" dirty="0" smtClean="0"/>
              <a:t>, </a:t>
            </a:r>
            <a:r>
              <a:rPr lang="en-US" sz="1400" b="1" dirty="0" err="1" smtClean="0"/>
              <a:t>iyi</a:t>
            </a:r>
            <a:r>
              <a:rPr lang="en-US" sz="1400" b="1" dirty="0" smtClean="0"/>
              <a:t> </a:t>
            </a:r>
            <a:r>
              <a:rPr lang="en-US" sz="1400" b="1" dirty="0" err="1" smtClean="0"/>
              <a:t>para</a:t>
            </a:r>
            <a:r>
              <a:rPr lang="en-US" sz="1400" b="1" dirty="0" smtClean="0"/>
              <a:t> </a:t>
            </a:r>
            <a:r>
              <a:rPr lang="en-US" sz="1400" b="1" dirty="0" err="1" smtClean="0"/>
              <a:t>kazanacağı</a:t>
            </a:r>
            <a:r>
              <a:rPr lang="en-US" sz="1400" b="1" dirty="0" smtClean="0"/>
              <a:t> </a:t>
            </a:r>
            <a:r>
              <a:rPr lang="en-US" sz="1400" b="1" dirty="0" err="1" smtClean="0"/>
              <a:t>bir</a:t>
            </a:r>
            <a:r>
              <a:rPr lang="en-US" sz="1400" b="1" dirty="0" smtClean="0"/>
              <a:t> </a:t>
            </a:r>
            <a:r>
              <a:rPr lang="en-US" sz="1400" b="1" dirty="0" err="1" smtClean="0"/>
              <a:t>işi</a:t>
            </a:r>
            <a:r>
              <a:rPr lang="en-US" sz="1400" b="1" dirty="0" smtClean="0"/>
              <a:t> </a:t>
            </a:r>
            <a:r>
              <a:rPr lang="en-US" sz="1400" b="1" dirty="0" err="1" smtClean="0"/>
              <a:t>olsun</a:t>
            </a:r>
            <a:endParaRPr lang="tr-TR" sz="1400" dirty="0"/>
          </a:p>
        </p:txBody>
      </p:sp>
      <p:sp>
        <p:nvSpPr>
          <p:cNvPr id="13" name="12 Dikdörtgen"/>
          <p:cNvSpPr/>
          <p:nvPr/>
        </p:nvSpPr>
        <p:spPr>
          <a:xfrm>
            <a:off x="4643438" y="4000504"/>
            <a:ext cx="2500330" cy="523220"/>
          </a:xfrm>
          <a:prstGeom prst="rect">
            <a:avLst/>
          </a:prstGeom>
        </p:spPr>
        <p:txBody>
          <a:bodyPr wrap="square">
            <a:spAutoFit/>
          </a:bodyPr>
          <a:lstStyle/>
          <a:p>
            <a:r>
              <a:rPr lang="en-US" sz="1400" b="1" dirty="0" err="1" smtClean="0"/>
              <a:t>İngilizce</a:t>
            </a:r>
            <a:r>
              <a:rPr lang="tr-TR" sz="1400" b="1" dirty="0" smtClean="0"/>
              <a:t>’</a:t>
            </a:r>
            <a:r>
              <a:rPr lang="en-US" sz="1400" b="1" dirty="0" err="1" smtClean="0"/>
              <a:t>nin</a:t>
            </a:r>
            <a:r>
              <a:rPr lang="en-US" sz="1400" b="1" dirty="0" smtClean="0"/>
              <a:t> </a:t>
            </a:r>
            <a:r>
              <a:rPr lang="en-US" sz="1400" b="1" dirty="0" err="1" smtClean="0"/>
              <a:t>yanı</a:t>
            </a:r>
            <a:r>
              <a:rPr lang="en-US" sz="1400" b="1" dirty="0" smtClean="0"/>
              <a:t> </a:t>
            </a:r>
            <a:r>
              <a:rPr lang="en-US" sz="1400" b="1" dirty="0" err="1" smtClean="0"/>
              <a:t>sıra</a:t>
            </a:r>
            <a:r>
              <a:rPr lang="en-US" sz="1400" b="1" dirty="0" smtClean="0"/>
              <a:t> </a:t>
            </a:r>
            <a:r>
              <a:rPr lang="en-US" sz="1400" b="1" dirty="0" err="1" smtClean="0"/>
              <a:t>Almanca‘da</a:t>
            </a:r>
            <a:r>
              <a:rPr lang="en-US" sz="1400" b="1" dirty="0" smtClean="0"/>
              <a:t> </a:t>
            </a:r>
            <a:r>
              <a:rPr lang="en-US" sz="1400" b="1" dirty="0" err="1" smtClean="0"/>
              <a:t>öğrensin</a:t>
            </a:r>
            <a:endParaRPr lang="tr-TR" sz="1400" dirty="0"/>
          </a:p>
        </p:txBody>
      </p:sp>
      <p:sp>
        <p:nvSpPr>
          <p:cNvPr id="6153" name="Rectangle 9"/>
          <p:cNvSpPr>
            <a:spLocks noChangeArrowheads="1"/>
          </p:cNvSpPr>
          <p:nvPr/>
        </p:nvSpPr>
        <p:spPr bwMode="auto">
          <a:xfrm>
            <a:off x="0" y="557214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Çocuklarımızla ilgili gelecek planlarımızda, okul dönemindeki zorlukları, çocuk olmanın getirdiği zorlukları göz önünde bulundurarak, onlarla birlikte yapalım!</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ANNE-BABALARIN BEKLENTİLERİ</a:t>
            </a:r>
            <a:endParaRPr lang="tr-TR" sz="2800" dirty="0"/>
          </a:p>
        </p:txBody>
      </p:sp>
      <p:sp>
        <p:nvSpPr>
          <p:cNvPr id="4099" name="İçerik Yer Tutucusu 2"/>
          <p:cNvSpPr>
            <a:spLocks noGrp="1"/>
          </p:cNvSpPr>
          <p:nvPr>
            <p:ph idx="1"/>
          </p:nvPr>
        </p:nvSpPr>
        <p:spPr>
          <a:xfrm>
            <a:off x="0" y="928670"/>
            <a:ext cx="9144000" cy="428628"/>
          </a:xfrm>
        </p:spPr>
        <p:txBody>
          <a:bodyPr/>
          <a:lstStyle/>
          <a:p>
            <a:r>
              <a:rPr lang="tr-TR" sz="1800" dirty="0" smtClean="0"/>
              <a:t>Beklenti düzeylerimizi düşük, gerçekçi ve yüksek olarak gruplandırabiliriz.</a:t>
            </a:r>
            <a:endParaRPr lang="tr-TR" sz="1800" dirty="0"/>
          </a:p>
        </p:txBody>
      </p:sp>
      <p:pic>
        <p:nvPicPr>
          <p:cNvPr id="102402" name="Resim 310"/>
          <p:cNvPicPr>
            <a:picLocks noChangeArrowheads="1"/>
          </p:cNvPicPr>
          <p:nvPr/>
        </p:nvPicPr>
        <p:blipFill>
          <a:blip r:embed="rId4"/>
          <a:srcRect/>
          <a:stretch>
            <a:fillRect/>
          </a:stretch>
        </p:blipFill>
        <p:spPr bwMode="auto">
          <a:xfrm>
            <a:off x="0" y="1714488"/>
            <a:ext cx="3365500" cy="5143536"/>
          </a:xfrm>
          <a:prstGeom prst="rect">
            <a:avLst/>
          </a:prstGeom>
          <a:noFill/>
        </p:spPr>
      </p:pic>
      <p:sp>
        <p:nvSpPr>
          <p:cNvPr id="5" name="4 Dikdörtgen"/>
          <p:cNvSpPr/>
          <p:nvPr/>
        </p:nvSpPr>
        <p:spPr>
          <a:xfrm>
            <a:off x="3286116" y="1500174"/>
            <a:ext cx="1915909" cy="369332"/>
          </a:xfrm>
          <a:prstGeom prst="rect">
            <a:avLst/>
          </a:prstGeom>
        </p:spPr>
        <p:txBody>
          <a:bodyPr wrap="none">
            <a:spAutoFit/>
          </a:bodyPr>
          <a:lstStyle/>
          <a:p>
            <a:r>
              <a:rPr lang="tr-TR" b="1" i="1" dirty="0" smtClean="0"/>
              <a:t>Düşük </a:t>
            </a:r>
            <a:r>
              <a:rPr lang="tr-TR" b="1" i="1" dirty="0" smtClean="0"/>
              <a:t>Beklenti</a:t>
            </a:r>
            <a:endParaRPr lang="tr-TR" dirty="0"/>
          </a:p>
        </p:txBody>
      </p:sp>
      <p:sp>
        <p:nvSpPr>
          <p:cNvPr id="102403" name="Rectangle 3"/>
          <p:cNvSpPr>
            <a:spLocks noChangeArrowheads="1"/>
          </p:cNvSpPr>
          <p:nvPr/>
        </p:nvSpPr>
        <p:spPr bwMode="auto">
          <a:xfrm>
            <a:off x="3286116" y="1857364"/>
            <a:ext cx="585788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tr-TR" sz="1300" dirty="0" smtClean="0">
                <a:latin typeface="Comic Sans MS" pitchFamily="66" charset="0"/>
                <a:ea typeface="Calibri" pitchFamily="34" charset="0"/>
                <a:cs typeface="Times New Roman" pitchFamily="18" charset="0"/>
              </a:rPr>
              <a:t>	Ç</a:t>
            </a:r>
            <a:r>
              <a:rPr kumimoji="0" lang="tr-TR" sz="13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ocuklarımıza onlara güvenmediğimiz, başarılı olamayacakları, yetersiz oldukları mesajını verir. Çocuklarımızın ders çalışmaya yönelik motivasyonları ve okula karşı ilgileri azalır dolayısıyla okul başarıları da düşer.</a:t>
            </a:r>
            <a:endParaRPr kumimoji="0" lang="tr-T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3286116" y="3286124"/>
            <a:ext cx="5857884" cy="1292662"/>
          </a:xfrm>
          <a:prstGeom prst="rect">
            <a:avLst/>
          </a:prstGeom>
        </p:spPr>
        <p:txBody>
          <a:bodyPr wrap="square">
            <a:spAutoFit/>
          </a:bodyPr>
          <a:lstStyle/>
          <a:p>
            <a:r>
              <a:rPr lang="tr-TR" sz="1300" dirty="0" smtClean="0">
                <a:latin typeface="Comic Sans MS" pitchFamily="66" charset="0"/>
              </a:rPr>
              <a:t>	Çocuklarımıza </a:t>
            </a:r>
            <a:r>
              <a:rPr lang="tr-TR" sz="1300" dirty="0" smtClean="0">
                <a:latin typeface="Comic Sans MS" pitchFamily="66" charset="0"/>
              </a:rPr>
              <a:t>yönelik beklentilerimizin yüksek olması iletişimimizi olumsuz etkiler. Çocuklarımızın mükemmel olmasını beklememiz, akranları ile kıyaslamamız, hata yaptığında yargılamamız, ders başarısını artırması için sürekli “ders çalışmasına” vurgu yapmamız, kendisini baskı altında, değersiz, başarısız, kendine güvensiz hissetmesine neden olabilir. </a:t>
            </a:r>
            <a:endParaRPr lang="tr-TR" sz="1300" dirty="0">
              <a:latin typeface="Comic Sans MS" pitchFamily="66" charset="0"/>
            </a:endParaRPr>
          </a:p>
        </p:txBody>
      </p:sp>
      <p:sp>
        <p:nvSpPr>
          <p:cNvPr id="102404" name="Rectangle 4" descr="Papirüs"/>
          <p:cNvSpPr>
            <a:spLocks noChangeArrowheads="1"/>
          </p:cNvSpPr>
          <p:nvPr/>
        </p:nvSpPr>
        <p:spPr bwMode="auto">
          <a:xfrm>
            <a:off x="3286116" y="5429264"/>
            <a:ext cx="5857884" cy="1357298"/>
          </a:xfrm>
          <a:prstGeom prst="rect">
            <a:avLst/>
          </a:prstGeom>
          <a:blipFill dpi="0" rotWithShape="0">
            <a:blip r:embed="rId5"/>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omic Sans MS" pitchFamily="66" charset="0"/>
                <a:cs typeface="Arial" pitchFamily="34" charset="0"/>
              </a:rPr>
              <a:t>	Beklentiler, çocuklarımızın kişilik özelliklerine, ilgilerine, yeteneklerine uygun ve  gerçekçi olmalıdır.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357554" y="2928934"/>
            <a:ext cx="1954381" cy="369332"/>
          </a:xfrm>
          <a:prstGeom prst="rect">
            <a:avLst/>
          </a:prstGeom>
        </p:spPr>
        <p:txBody>
          <a:bodyPr wrap="none">
            <a:spAutoFit/>
          </a:bodyPr>
          <a:lstStyle/>
          <a:p>
            <a:r>
              <a:rPr lang="tr-TR" b="1" i="1" dirty="0" smtClean="0"/>
              <a:t>Yüksek Beklenti</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SINAVLAR</a:t>
            </a:r>
            <a:endParaRPr lang="tr-TR" sz="2800" dirty="0"/>
          </a:p>
        </p:txBody>
      </p:sp>
      <p:pic>
        <p:nvPicPr>
          <p:cNvPr id="104450" name="Diyagram 345"/>
          <p:cNvPicPr>
            <a:picLocks noChangeArrowheads="1"/>
          </p:cNvPicPr>
          <p:nvPr/>
        </p:nvPicPr>
        <p:blipFill>
          <a:blip r:embed="rId4"/>
          <a:srcRect r="-1163" b="-3737"/>
          <a:stretch>
            <a:fillRect/>
          </a:stretch>
        </p:blipFill>
        <p:spPr bwMode="auto">
          <a:xfrm>
            <a:off x="0" y="928670"/>
            <a:ext cx="9144000"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a:t>
            </a:r>
            <a:r>
              <a:rPr lang="tr-TR" sz="2800" b="1" dirty="0" smtClean="0"/>
              <a:t>BABALARIN</a:t>
            </a:r>
            <a:br>
              <a:rPr lang="tr-TR" sz="2800" b="1" dirty="0" smtClean="0"/>
            </a:br>
            <a:r>
              <a:rPr lang="tr-TR" sz="2800" b="1" dirty="0" smtClean="0"/>
              <a:t>SINAVLARA </a:t>
            </a:r>
            <a:r>
              <a:rPr lang="tr-TR" sz="2800" b="1" dirty="0" smtClean="0"/>
              <a:t>YÜKLEDİKLERİ ANLAMLAR</a:t>
            </a:r>
            <a:r>
              <a:rPr lang="tr-TR" sz="2800" dirty="0" smtClean="0"/>
              <a:t> </a:t>
            </a:r>
            <a:endParaRPr lang="tr-TR" sz="2800" dirty="0"/>
          </a:p>
        </p:txBody>
      </p:sp>
      <p:pic>
        <p:nvPicPr>
          <p:cNvPr id="105474" name="Diyagram 1"/>
          <p:cNvPicPr>
            <a:picLocks noChangeArrowheads="1"/>
          </p:cNvPicPr>
          <p:nvPr/>
        </p:nvPicPr>
        <p:blipFill>
          <a:blip r:embed="rId4"/>
          <a:srcRect t="-328" b="-2879"/>
          <a:stretch>
            <a:fillRect/>
          </a:stretch>
        </p:blipFill>
        <p:spPr bwMode="auto">
          <a:xfrm>
            <a:off x="0" y="928670"/>
            <a:ext cx="9144000" cy="4857784"/>
          </a:xfrm>
          <a:prstGeom prst="rect">
            <a:avLst/>
          </a:prstGeom>
          <a:noFill/>
          <a:ln w="9525">
            <a:noFill/>
            <a:miter lim="800000"/>
            <a:headEnd/>
            <a:tailEnd/>
          </a:ln>
        </p:spPr>
      </p:pic>
      <p:sp>
        <p:nvSpPr>
          <p:cNvPr id="105475" name="Rectangle 3"/>
          <p:cNvSpPr>
            <a:spLocks noChangeArrowheads="1"/>
          </p:cNvSpPr>
          <p:nvPr/>
        </p:nvSpPr>
        <p:spPr bwMode="auto">
          <a:xfrm>
            <a:off x="0" y="592933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Çocuğumuzun sınavdan kötü puan alması dünyanın sonu değildir. İlgi yetenek ve becerileri doğrultusunda, okulun ilgili öğretmenlerinden de (rehber öğretmen, sınıf ve branş öğretmenleri) destek alarak doğru yönlendirmeler yapabilirsiniz.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a:t>
            </a:r>
            <a:r>
              <a:rPr lang="tr-TR" sz="2800" b="1" dirty="0" smtClean="0"/>
              <a:t>VE BABALARIN </a:t>
            </a:r>
            <a:r>
              <a:rPr lang="tr-TR" sz="2800" b="1" dirty="0" smtClean="0"/>
              <a:t>SINAV KAYGISI</a:t>
            </a:r>
            <a:endParaRPr lang="tr-TR" sz="2800" dirty="0"/>
          </a:p>
        </p:txBody>
      </p:sp>
      <p:sp>
        <p:nvSpPr>
          <p:cNvPr id="105475" name="Rectangle 3"/>
          <p:cNvSpPr>
            <a:spLocks noChangeArrowheads="1"/>
          </p:cNvSpPr>
          <p:nvPr/>
        </p:nvSpPr>
        <p:spPr bwMode="auto">
          <a:xfrm>
            <a:off x="0" y="1177996"/>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200" dirty="0" smtClean="0"/>
              <a:t>Sınav kaygısı, bireyin sınavlarda duygusal ve fiziksel olarak yaşadığı yoğun gerginlik halidir. Öğrenciler farklı düzeylerde sınav kaygısı yaşarlar ve veliler de bu kaygıya ortak olurlar.</a:t>
            </a:r>
            <a:endParaRPr lang="tr-TR" sz="2200" dirty="0"/>
          </a:p>
        </p:txBody>
      </p:sp>
      <p:pic>
        <p:nvPicPr>
          <p:cNvPr id="108546" name="Diyagram 25"/>
          <p:cNvPicPr>
            <a:picLocks noChangeArrowheads="1"/>
          </p:cNvPicPr>
          <p:nvPr/>
        </p:nvPicPr>
        <p:blipFill>
          <a:blip r:embed="rId4"/>
          <a:srcRect/>
          <a:stretch>
            <a:fillRect/>
          </a:stretch>
        </p:blipFill>
        <p:spPr bwMode="auto">
          <a:xfrm>
            <a:off x="1627209" y="2357430"/>
            <a:ext cx="6016625" cy="2932112"/>
          </a:xfrm>
          <a:prstGeom prst="rect">
            <a:avLst/>
          </a:prstGeom>
          <a:noFill/>
        </p:spPr>
      </p:pic>
      <p:sp>
        <p:nvSpPr>
          <p:cNvPr id="108547" name="Rectangle 3" descr="Papirüs"/>
          <p:cNvSpPr>
            <a:spLocks noChangeArrowheads="1"/>
          </p:cNvSpPr>
          <p:nvPr/>
        </p:nvSpPr>
        <p:spPr bwMode="auto">
          <a:xfrm>
            <a:off x="0" y="5000636"/>
            <a:ext cx="4571999" cy="1504950"/>
          </a:xfrm>
          <a:prstGeom prst="rect">
            <a:avLst/>
          </a:prstGeom>
          <a:blipFill dpi="0" rotWithShape="0">
            <a:blip r:embed="rId5"/>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Sınava giren bizler değil çocuklarımızdır…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Her çocuk aynı düzeyde sınav kaygısı yaşamaz…</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Çocuklar farklı durumlara, farklı kaygı tepkileri verirler…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8" name="Rectangle 4"/>
          <p:cNvSpPr>
            <a:spLocks noChangeArrowheads="1"/>
          </p:cNvSpPr>
          <p:nvPr/>
        </p:nvSpPr>
        <p:spPr bwMode="auto">
          <a:xfrm>
            <a:off x="4786314" y="5894034"/>
            <a:ext cx="428624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30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Eğer çocuğumuzun sınav kaygısı onun günlük yaşantısını olumsuz etkiliyor ve günlük yaşam etkinliklerini yerine getirmesine engel oluyorsa okulumuzun rehber öğretmeninden destek alabiliriz.</a:t>
            </a:r>
            <a:endParaRPr kumimoji="0" lang="tr-T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 ÖNCESINDE </a:t>
            </a:r>
            <a:r>
              <a:rPr lang="tr-TR" sz="2800" dirty="0" smtClean="0"/>
              <a:t/>
            </a:r>
            <a:br>
              <a:rPr lang="tr-TR" sz="2800" dirty="0" smtClean="0"/>
            </a:br>
            <a:r>
              <a:rPr lang="tr-TR" sz="2800" b="1" dirty="0" smtClean="0"/>
              <a:t>ANNE &amp; BABALAR NE YAPMALI?</a:t>
            </a:r>
            <a:endParaRPr lang="tr-TR" sz="2800" dirty="0"/>
          </a:p>
        </p:txBody>
      </p:sp>
      <p:pic>
        <p:nvPicPr>
          <p:cNvPr id="110594" name="Diyagram 12"/>
          <p:cNvPicPr>
            <a:picLocks noChangeArrowheads="1"/>
          </p:cNvPicPr>
          <p:nvPr/>
        </p:nvPicPr>
        <p:blipFill>
          <a:blip r:embed="rId4"/>
          <a:srcRect/>
          <a:stretch>
            <a:fillRect/>
          </a:stretch>
        </p:blipFill>
        <p:spPr bwMode="auto">
          <a:xfrm>
            <a:off x="0" y="928670"/>
            <a:ext cx="9144000" cy="2778125"/>
          </a:xfrm>
          <a:prstGeom prst="rect">
            <a:avLst/>
          </a:prstGeom>
          <a:noFill/>
          <a:ln w="9525">
            <a:noFill/>
            <a:miter lim="800000"/>
            <a:headEnd/>
            <a:tailEnd/>
          </a:ln>
        </p:spPr>
      </p:pic>
      <p:sp>
        <p:nvSpPr>
          <p:cNvPr id="110595" name="Oval 290"/>
          <p:cNvSpPr>
            <a:spLocks noChangeArrowheads="1"/>
          </p:cNvSpPr>
          <p:nvPr/>
        </p:nvSpPr>
        <p:spPr bwMode="auto">
          <a:xfrm>
            <a:off x="3857620" y="5143512"/>
            <a:ext cx="5095875" cy="711200"/>
          </a:xfrm>
          <a:prstGeom prst="ellipse">
            <a:avLst/>
          </a:prstGeom>
          <a:solidFill>
            <a:srgbClr val="FFFFFF"/>
          </a:solidFill>
          <a:ln w="63500" cmpd="thickThin">
            <a:solidFill>
              <a:srgbClr val="8064A2"/>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Comic Sans MS" pitchFamily="66" charset="0"/>
                <a:cs typeface="Arial" pitchFamily="34" charset="0"/>
              </a:rPr>
              <a:t>SINAV SIRASINDA</a:t>
            </a:r>
          </a:p>
        </p:txBody>
      </p:sp>
      <p:pic>
        <p:nvPicPr>
          <p:cNvPr id="110596" name="Diyagram 38"/>
          <p:cNvPicPr>
            <a:picLocks noChangeArrowheads="1"/>
          </p:cNvPicPr>
          <p:nvPr/>
        </p:nvPicPr>
        <p:blipFill>
          <a:blip r:embed="rId5"/>
          <a:srcRect t="-5647" b="-6816"/>
          <a:stretch>
            <a:fillRect/>
          </a:stretch>
        </p:blipFill>
        <p:spPr bwMode="auto">
          <a:xfrm>
            <a:off x="3159125" y="5929330"/>
            <a:ext cx="5984875"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2800" b="1" dirty="0" smtClean="0"/>
              <a:t>SINAV SONRASINDA</a:t>
            </a:r>
            <a:r>
              <a:rPr lang="tr-TR" sz="2800" dirty="0" smtClean="0"/>
              <a:t/>
            </a:r>
            <a:br>
              <a:rPr lang="tr-TR" sz="2800" dirty="0" smtClean="0"/>
            </a:br>
            <a:r>
              <a:rPr lang="en-US" sz="2800" b="1" dirty="0" smtClean="0"/>
              <a:t>ANNE &amp; BABALAR NE YAPMALI?</a:t>
            </a:r>
            <a:endParaRPr lang="tr-TR" sz="2800" dirty="0"/>
          </a:p>
        </p:txBody>
      </p:sp>
      <p:pic>
        <p:nvPicPr>
          <p:cNvPr id="111618" name="Diyagram 39"/>
          <p:cNvPicPr>
            <a:picLocks noChangeArrowheads="1"/>
          </p:cNvPicPr>
          <p:nvPr/>
        </p:nvPicPr>
        <p:blipFill>
          <a:blip r:embed="rId4"/>
          <a:srcRect/>
          <a:stretch>
            <a:fillRect/>
          </a:stretch>
        </p:blipFill>
        <p:spPr bwMode="auto">
          <a:xfrm>
            <a:off x="71406" y="2125671"/>
            <a:ext cx="9072594"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0" y="0"/>
            <a:ext cx="8286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ÖĞRENCİLERDE GÖRÜLEN</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SINAV KAYGISI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928670"/>
            <a:ext cx="892965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Belirtileri;</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0" name="Resim 312"/>
          <p:cNvPicPr>
            <a:picLocks noChangeArrowheads="1"/>
          </p:cNvPicPr>
          <p:nvPr/>
        </p:nvPicPr>
        <p:blipFill>
          <a:blip r:embed="rId4"/>
          <a:srcRect/>
          <a:stretch>
            <a:fillRect/>
          </a:stretch>
        </p:blipFill>
        <p:spPr bwMode="auto">
          <a:xfrm>
            <a:off x="6357950" y="285728"/>
            <a:ext cx="1779588" cy="1962150"/>
          </a:xfrm>
          <a:prstGeom prst="rect">
            <a:avLst/>
          </a:prstGeom>
          <a:noFill/>
        </p:spPr>
      </p:pic>
      <p:sp>
        <p:nvSpPr>
          <p:cNvPr id="111622" name="Rectangle 6"/>
          <p:cNvSpPr>
            <a:spLocks noChangeArrowheads="1"/>
          </p:cNvSpPr>
          <p:nvPr/>
        </p:nvSpPr>
        <p:spPr bwMode="auto">
          <a:xfrm>
            <a:off x="0" y="1142984"/>
            <a:ext cx="64293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 sınav kaygısı yaşadıklarında; </a:t>
            </a:r>
            <a:r>
              <a:rPr kumimoji="0" lang="tr-TR" sz="1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gerginlik, nefes almakta güçlük, iştahsızlık, endişe, tedirginlik, sinirlilik, sıkıntı, başarısızlık korkusu, çalışmaya isteksizlik, mide bulantısı, çarpıntı, titreme, ağız kuruluğu, terleme, aşırı uyuma ya da uykusuzluk, karın ağrıları, vb.</a:t>
            </a: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bedensel yakınmalar gibi sıklıkla görülen belirtiler yaşarlar.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1357290" y="2071678"/>
            <a:ext cx="49292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neden oluşur?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3" name="Resim 313" descr="http://t0.gstatic.com/images?q=tbn:ANd9GcR7AqYGAEaY9-kbh6w3mAvWUJeUv4DwRmXXoUvIjesIj3vAoR2i">
            <a:hlinkClick r:id="rId5"/>
          </p:cNvPr>
          <p:cNvPicPr>
            <a:picLocks noChangeArrowheads="1"/>
          </p:cNvPicPr>
          <p:nvPr/>
        </p:nvPicPr>
        <p:blipFill>
          <a:blip r:embed="rId6"/>
          <a:srcRect/>
          <a:stretch>
            <a:fillRect/>
          </a:stretch>
        </p:blipFill>
        <p:spPr bwMode="auto">
          <a:xfrm>
            <a:off x="0" y="2000240"/>
            <a:ext cx="1420812" cy="1200150"/>
          </a:xfrm>
          <a:prstGeom prst="rect">
            <a:avLst/>
          </a:prstGeom>
          <a:noFill/>
        </p:spPr>
      </p:pic>
      <p:sp>
        <p:nvSpPr>
          <p:cNvPr id="111625" name="Rectangle 9"/>
          <p:cNvSpPr>
            <a:spLocks noChangeArrowheads="1"/>
          </p:cNvSpPr>
          <p:nvPr/>
        </p:nvSpPr>
        <p:spPr bwMode="auto">
          <a:xfrm>
            <a:off x="1500166" y="2500306"/>
            <a:ext cx="76033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ya da biz anne ve babaların gerçekçi olmayan düşünceleri ve beklentileri sınav kaygısının oluşmasında etkili rol oynar.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Gerçekçi olmayan düşüncelere mükemmeliyetçilik, aşırı genelleme, ya hep ya hiç, akıl okuma örnek olarak verilebilir.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7" name="Rectangle 11"/>
          <p:cNvSpPr>
            <a:spLocks noChangeArrowheads="1"/>
          </p:cNvSpPr>
          <p:nvPr/>
        </p:nvSpPr>
        <p:spPr bwMode="auto">
          <a:xfrm>
            <a:off x="0" y="3364056"/>
            <a:ext cx="90011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ile baş etmek için alternatif düşünceler;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6" name="Resim 315" descr="http://t3.gstatic.com/images?q=tbn:ANd9GcRvb8Z7pBPqGInoHwI711JQVZh41JpRHs9_4kl9lHc07jbNJH_QGg">
            <a:hlinkClick r:id="rId7"/>
          </p:cNvPr>
          <p:cNvPicPr>
            <a:picLocks noChangeAspect="1" noChangeArrowheads="1"/>
          </p:cNvPicPr>
          <p:nvPr/>
        </p:nvPicPr>
        <p:blipFill>
          <a:blip r:embed="rId8"/>
          <a:srcRect/>
          <a:stretch>
            <a:fillRect/>
          </a:stretch>
        </p:blipFill>
        <p:spPr bwMode="auto">
          <a:xfrm>
            <a:off x="7072330" y="3429000"/>
            <a:ext cx="2038350" cy="1800225"/>
          </a:xfrm>
          <a:prstGeom prst="rect">
            <a:avLst/>
          </a:prstGeom>
          <a:noFill/>
        </p:spPr>
      </p:pic>
      <p:sp>
        <p:nvSpPr>
          <p:cNvPr id="111628" name="Rectangle 12"/>
          <p:cNvSpPr>
            <a:spLocks noChangeArrowheads="1"/>
          </p:cNvSpPr>
          <p:nvPr/>
        </p:nvSpPr>
        <p:spPr bwMode="auto">
          <a:xfrm>
            <a:off x="142844" y="3857628"/>
            <a:ext cx="878681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“Tüm bildiklerimi unutmuş olduğumu düşünsem de gerektiğinde hatırlayabiliyorum”,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“Bu öğrendiklerim gelecekte işime yarayabilir”,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“Sınav hayatımın anlamı değildir”.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 “Sınavda elimden geleni yapacağım”, “Başarılı da olsam başarısız da olsam ailem beni sever”,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 “Sınavda başarılı olmazsam bu benim hayatımın sonu olmaz”,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“Eğer sistemli çalışırsam ne kadar çok kişi sınava girerse girsin başarabilirim”,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 “Çok fazla konu var ancak zamanımı iyi planlarsam hepsini yetiştirebilirim”,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9" name="Rectangle 13"/>
          <p:cNvSpPr>
            <a:spLocks noChangeArrowheads="1"/>
          </p:cNvSpPr>
          <p:nvPr/>
        </p:nvSpPr>
        <p:spPr bwMode="auto">
          <a:xfrm>
            <a:off x="0" y="5357826"/>
            <a:ext cx="574869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kaygısını azaltmak için ayrıca;</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30" name="Resim 317" descr="http://t1.gstatic.com/images?q=tbn:ANd9GcRiSzq6c4eLomYLOFp8gWyUC2eHcKWEXHLtkmO_aqL14NLJqPv3">
            <a:hlinkClick r:id="rId9"/>
          </p:cNvPr>
          <p:cNvPicPr>
            <a:picLocks noChangeAspect="1" noChangeArrowheads="1"/>
          </p:cNvPicPr>
          <p:nvPr/>
        </p:nvPicPr>
        <p:blipFill>
          <a:blip r:embed="rId10"/>
          <a:srcRect/>
          <a:stretch>
            <a:fillRect/>
          </a:stretch>
        </p:blipFill>
        <p:spPr bwMode="auto">
          <a:xfrm>
            <a:off x="285752" y="5786455"/>
            <a:ext cx="1714480" cy="1071546"/>
          </a:xfrm>
          <a:prstGeom prst="rect">
            <a:avLst/>
          </a:prstGeom>
          <a:noFill/>
          <a:ln w="9525">
            <a:noFill/>
            <a:miter lim="800000"/>
            <a:headEnd/>
            <a:tailEnd/>
          </a:ln>
        </p:spPr>
      </p:pic>
      <p:pic>
        <p:nvPicPr>
          <p:cNvPr id="111631" name="Resim 321"/>
          <p:cNvPicPr>
            <a:picLocks noChangeAspect="1" noChangeArrowheads="1"/>
          </p:cNvPicPr>
          <p:nvPr/>
        </p:nvPicPr>
        <p:blipFill>
          <a:blip r:embed="rId11"/>
          <a:srcRect/>
          <a:stretch>
            <a:fillRect/>
          </a:stretch>
        </p:blipFill>
        <p:spPr bwMode="auto">
          <a:xfrm>
            <a:off x="2285984" y="5815036"/>
            <a:ext cx="2071702" cy="1042988"/>
          </a:xfrm>
          <a:prstGeom prst="rect">
            <a:avLst/>
          </a:prstGeom>
          <a:noFill/>
          <a:ln w="9525">
            <a:noFill/>
            <a:miter lim="800000"/>
            <a:headEnd/>
            <a:tailEnd/>
          </a:ln>
        </p:spPr>
      </p:pic>
      <p:pic>
        <p:nvPicPr>
          <p:cNvPr id="111632" name="Resim 322" descr="C:\Users\Ayse Seza KARAMAN\Desktop\genel müdür\imagesAGWJY8G9.jpg"/>
          <p:cNvPicPr>
            <a:picLocks noChangeAspect="1" noChangeArrowheads="1"/>
          </p:cNvPicPr>
          <p:nvPr/>
        </p:nvPicPr>
        <p:blipFill>
          <a:blip r:embed="rId12"/>
          <a:srcRect/>
          <a:stretch>
            <a:fillRect/>
          </a:stretch>
        </p:blipFill>
        <p:spPr bwMode="auto">
          <a:xfrm>
            <a:off x="7072330" y="5715040"/>
            <a:ext cx="1785919" cy="1142984"/>
          </a:xfrm>
          <a:prstGeom prst="rect">
            <a:avLst/>
          </a:prstGeom>
          <a:noFill/>
          <a:ln w="9525">
            <a:noFill/>
            <a:miter lim="800000"/>
            <a:headEnd/>
            <a:tailEnd/>
          </a:ln>
        </p:spPr>
      </p:pic>
      <p:pic>
        <p:nvPicPr>
          <p:cNvPr id="111633" name="Resim 316" descr="C:\Users\Ayse Seza KARAMAN\Desktop\genel müdür\imagesBVM2XZ58.jpg"/>
          <p:cNvPicPr>
            <a:picLocks noChangeAspect="1" noChangeArrowheads="1"/>
          </p:cNvPicPr>
          <p:nvPr/>
        </p:nvPicPr>
        <p:blipFill>
          <a:blip r:embed="rId13"/>
          <a:srcRect/>
          <a:stretch>
            <a:fillRect/>
          </a:stretch>
        </p:blipFill>
        <p:spPr bwMode="auto">
          <a:xfrm>
            <a:off x="4786314" y="5786478"/>
            <a:ext cx="178595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357158" y="0"/>
            <a:ext cx="8229600" cy="1143000"/>
          </a:xfrm>
        </p:spPr>
        <p:txBody>
          <a:bodyPr/>
          <a:lstStyle/>
          <a:p>
            <a:r>
              <a:rPr lang="tr-TR" b="1" i="1" dirty="0" smtClean="0"/>
              <a:t>Sayın Veli,</a:t>
            </a:r>
            <a:endParaRPr lang="tr-TR" dirty="0" smtClean="0"/>
          </a:p>
        </p:txBody>
      </p:sp>
      <p:sp>
        <p:nvSpPr>
          <p:cNvPr id="4099" name="İçerik Yer Tutucusu 2"/>
          <p:cNvSpPr>
            <a:spLocks noGrp="1"/>
          </p:cNvSpPr>
          <p:nvPr>
            <p:ph idx="1"/>
          </p:nvPr>
        </p:nvSpPr>
        <p:spPr>
          <a:xfrm>
            <a:off x="428596" y="1214422"/>
            <a:ext cx="8286808" cy="4214842"/>
          </a:xfrm>
        </p:spPr>
        <p:txBody>
          <a:bodyPr/>
          <a:lstStyle/>
          <a:p>
            <a:pPr marL="0" indent="712788" algn="just">
              <a:buNone/>
            </a:pPr>
            <a:r>
              <a:rPr lang="tr-TR" dirty="0" smtClean="0">
                <a:latin typeface="Bookman Old Style" pitchFamily="18" charset="0"/>
                <a:cs typeface="Andalus" pitchFamily="18" charset="-78"/>
              </a:rPr>
              <a:t>	</a:t>
            </a:r>
            <a:endParaRPr lang="tr-TR" dirty="0" smtClean="0">
              <a:latin typeface="Bookman Old Style" pitchFamily="18" charset="0"/>
              <a:cs typeface="Andalus" pitchFamily="18" charset="-78"/>
            </a:endParaRPr>
          </a:p>
          <a:p>
            <a:pPr marL="0" indent="712788" algn="just">
              <a:buNone/>
            </a:pPr>
            <a:r>
              <a:rPr lang="tr-TR" dirty="0" smtClean="0">
                <a:latin typeface="Bookman Old Style" pitchFamily="18" charset="0"/>
                <a:cs typeface="Andalus" pitchFamily="18" charset="-78"/>
              </a:rPr>
              <a:t>Ders </a:t>
            </a:r>
            <a:r>
              <a:rPr lang="tr-TR" dirty="0" smtClean="0">
                <a:latin typeface="Bookman Old Style" pitchFamily="18" charset="0"/>
                <a:cs typeface="Andalus" pitchFamily="18" charset="-78"/>
              </a:rPr>
              <a:t>başarısı, sistemli ve özverili çalışmaları gerektirir.</a:t>
            </a:r>
          </a:p>
          <a:p>
            <a:pPr marL="0" indent="712788" algn="just">
              <a:buNone/>
            </a:pPr>
            <a:r>
              <a:rPr lang="tr-TR" dirty="0" smtClean="0">
                <a:latin typeface="Bookman Old Style" pitchFamily="18" charset="0"/>
                <a:cs typeface="Andalus" pitchFamily="18" charset="-78"/>
              </a:rPr>
              <a:t>	Fakat derslerde başarısızlığın telafisi de mümkündür. Çocuğumuzun düzeyi ne olursa olsun her an yapılabilecek bir şeyler vardır.</a:t>
            </a:r>
          </a:p>
        </p:txBody>
      </p:sp>
      <p:pic>
        <p:nvPicPr>
          <p:cNvPr id="5" name="Picture 2" descr="C:\Users\1\Desktop\14493446-kitap-okuyor-yaşlı-bir-kadın-featuring-İllüstrasyon.jpg"/>
          <p:cNvPicPr>
            <a:picLocks noChangeAspect="1" noChangeArrowheads="1"/>
          </p:cNvPicPr>
          <p:nvPr/>
        </p:nvPicPr>
        <p:blipFill>
          <a:blip r:embed="rId4"/>
          <a:srcRect/>
          <a:stretch>
            <a:fillRect/>
          </a:stretch>
        </p:blipFill>
        <p:spPr bwMode="auto">
          <a:xfrm>
            <a:off x="7500958" y="4500570"/>
            <a:ext cx="1416046" cy="203584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Unvan 1"/>
          <p:cNvSpPr>
            <a:spLocks noGrp="1"/>
          </p:cNvSpPr>
          <p:nvPr>
            <p:ph type="title"/>
          </p:nvPr>
        </p:nvSpPr>
        <p:spPr>
          <a:xfrm>
            <a:off x="428596" y="142852"/>
            <a:ext cx="8229600" cy="669925"/>
          </a:xfrm>
        </p:spPr>
        <p:txBody>
          <a:bodyPr/>
          <a:lstStyle/>
          <a:p>
            <a:r>
              <a:rPr lang="tr-TR" dirty="0" smtClean="0"/>
              <a:t>SINAVLARI TANIMAK</a:t>
            </a:r>
          </a:p>
        </p:txBody>
      </p:sp>
      <p:graphicFrame>
        <p:nvGraphicFramePr>
          <p:cNvPr id="5" name="İçerik Yer Tutucusu 4"/>
          <p:cNvGraphicFramePr>
            <a:graphicFrameLocks noGrp="1"/>
          </p:cNvGraphicFramePr>
          <p:nvPr>
            <p:ph idx="1"/>
          </p:nvPr>
        </p:nvGraphicFramePr>
        <p:xfrm>
          <a:off x="457200" y="1772816"/>
          <a:ext cx="822960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0" y="928670"/>
          <a:ext cx="9144000" cy="2500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yagram 2"/>
          <p:cNvGraphicFramePr/>
          <p:nvPr/>
        </p:nvGraphicFramePr>
        <p:xfrm>
          <a:off x="214282" y="3214686"/>
          <a:ext cx="8606190" cy="3310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000125" y="285750"/>
            <a:ext cx="7092950" cy="461963"/>
          </a:xfrm>
          <a:prstGeom prst="rect">
            <a:avLst/>
          </a:prstGeom>
          <a:noFill/>
          <a:ln w="9525">
            <a:noFill/>
            <a:miter lim="800000"/>
            <a:headEnd/>
            <a:tailEnd/>
          </a:ln>
        </p:spPr>
        <p:txBody>
          <a:bodyPr>
            <a:spAutoFit/>
          </a:bodyPr>
          <a:lstStyle/>
          <a:p>
            <a:pPr algn="ctr" eaLnBrk="1" hangingPunct="1"/>
            <a:r>
              <a:rPr lang="tr-TR" altLang="tr-TR" sz="2400" b="1">
                <a:solidFill>
                  <a:schemeClr val="bg1"/>
                </a:solidFill>
              </a:rPr>
              <a:t>MİLLÎ  EĞİTİM BAKANLIĞI </a:t>
            </a:r>
          </a:p>
        </p:txBody>
      </p:sp>
      <p:sp>
        <p:nvSpPr>
          <p:cNvPr id="8195" name="İçerik Yer Tutucusu 2"/>
          <p:cNvSpPr>
            <a:spLocks noGrp="1"/>
          </p:cNvSpPr>
          <p:nvPr>
            <p:ph idx="1"/>
          </p:nvPr>
        </p:nvSpPr>
        <p:spPr>
          <a:xfrm>
            <a:off x="71406" y="1071546"/>
            <a:ext cx="9001156" cy="2000264"/>
          </a:xfrm>
        </p:spPr>
        <p:txBody>
          <a:bodyPr/>
          <a:lstStyle/>
          <a:p>
            <a:pPr algn="ctr"/>
            <a:r>
              <a:rPr lang="tr-TR" sz="2800" dirty="0" smtClean="0"/>
              <a:t>Okulda gerçekleşen Din kültürü ve İnkılap tarihi sınavlarının </a:t>
            </a:r>
            <a:r>
              <a:rPr lang="tr-TR" sz="2800" b="1" dirty="0" smtClean="0"/>
              <a:t>birincisi</a:t>
            </a:r>
            <a:r>
              <a:rPr lang="tr-TR" sz="2800" dirty="0" smtClean="0"/>
              <a:t>, Türkçe, Matematik, Fen ve Yabancı Dil derslerinin ise </a:t>
            </a:r>
            <a:r>
              <a:rPr lang="tr-TR" sz="2800" b="1" dirty="0" smtClean="0"/>
              <a:t>ikincisi</a:t>
            </a:r>
            <a:r>
              <a:rPr lang="tr-TR" sz="2800" dirty="0" smtClean="0"/>
              <a:t>, işlenen müfredatı kapsayarak ortak sınavlar şeklinde yapılmaktadır.</a:t>
            </a:r>
          </a:p>
        </p:txBody>
      </p:sp>
      <p:graphicFrame>
        <p:nvGraphicFramePr>
          <p:cNvPr id="4" name="Diyagram 2"/>
          <p:cNvGraphicFramePr/>
          <p:nvPr/>
        </p:nvGraphicFramePr>
        <p:xfrm>
          <a:off x="216181" y="3000372"/>
          <a:ext cx="8784975" cy="3714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000125" y="285750"/>
            <a:ext cx="7092950" cy="461963"/>
          </a:xfrm>
          <a:prstGeom prst="rect">
            <a:avLst/>
          </a:prstGeom>
          <a:noFill/>
          <a:ln w="9525">
            <a:noFill/>
            <a:miter lim="800000"/>
            <a:headEnd/>
            <a:tailEnd/>
          </a:ln>
        </p:spPr>
        <p:txBody>
          <a:bodyPr>
            <a:spAutoFit/>
          </a:bodyPr>
          <a:lstStyle/>
          <a:p>
            <a:pPr algn="ctr" eaLnBrk="1" hangingPunct="1"/>
            <a:r>
              <a:rPr lang="tr-TR" altLang="tr-TR" sz="2400" b="1">
                <a:solidFill>
                  <a:schemeClr val="bg1"/>
                </a:solidFill>
              </a:rPr>
              <a:t>MİLLÎ  EĞİTİM BAKANLIĞI </a:t>
            </a:r>
          </a:p>
        </p:txBody>
      </p:sp>
      <p:sp>
        <p:nvSpPr>
          <p:cNvPr id="11267" name="Unvan 1"/>
          <p:cNvSpPr>
            <a:spLocks noGrp="1"/>
          </p:cNvSpPr>
          <p:nvPr>
            <p:ph type="title"/>
          </p:nvPr>
        </p:nvSpPr>
        <p:spPr>
          <a:xfrm>
            <a:off x="457200" y="1412875"/>
            <a:ext cx="8229600" cy="215900"/>
          </a:xfrm>
        </p:spPr>
        <p:txBody>
          <a:bodyPr/>
          <a:lstStyle/>
          <a:p>
            <a:r>
              <a:rPr lang="tr-TR" sz="2400" b="1" i="1" smtClean="0"/>
              <a:t>SINAVLARA PLANLI VE ETKİLİ HAZIRLANMAK</a:t>
            </a:r>
            <a:r>
              <a:rPr lang="tr-TR" smtClean="0"/>
              <a:t/>
            </a:r>
            <a:br>
              <a:rPr lang="tr-TR" smtClean="0"/>
            </a:br>
            <a:endParaRPr lang="tr-TR" smtClean="0"/>
          </a:p>
        </p:txBody>
      </p:sp>
      <p:sp>
        <p:nvSpPr>
          <p:cNvPr id="11268" name="İçerik Yer Tutucusu 2"/>
          <p:cNvSpPr>
            <a:spLocks noGrp="1"/>
          </p:cNvSpPr>
          <p:nvPr>
            <p:ph idx="1"/>
          </p:nvPr>
        </p:nvSpPr>
        <p:spPr>
          <a:xfrm>
            <a:off x="457200" y="1628775"/>
            <a:ext cx="8229600" cy="431800"/>
          </a:xfrm>
        </p:spPr>
        <p:txBody>
          <a:bodyPr/>
          <a:lstStyle/>
          <a:p>
            <a:pPr marL="0" indent="0" algn="ctr">
              <a:buFont typeface="Arial" charset="0"/>
              <a:buNone/>
            </a:pPr>
            <a:r>
              <a:rPr lang="tr-TR" sz="2000" b="1" i="1" smtClean="0">
                <a:latin typeface="Comic Sans MS" pitchFamily="66" charset="0"/>
              </a:rPr>
              <a:t>AMAÇLARIMIZI BELİRLEYELİM</a:t>
            </a:r>
            <a:endParaRPr lang="tr-TR" sz="2000" smtClean="0">
              <a:latin typeface="Comic Sans MS" pitchFamily="66" charset="0"/>
            </a:endParaRPr>
          </a:p>
        </p:txBody>
      </p:sp>
      <p:graphicFrame>
        <p:nvGraphicFramePr>
          <p:cNvPr id="5" name="Diagram 8"/>
          <p:cNvGraphicFramePr/>
          <p:nvPr/>
        </p:nvGraphicFramePr>
        <p:xfrm>
          <a:off x="611560" y="2060849"/>
          <a:ext cx="8363272" cy="4680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000125" y="285750"/>
            <a:ext cx="7092950" cy="523220"/>
          </a:xfrm>
          <a:prstGeom prst="rect">
            <a:avLst/>
          </a:prstGeom>
          <a:noFill/>
          <a:ln w="9525">
            <a:noFill/>
            <a:miter lim="800000"/>
            <a:headEnd/>
            <a:tailEnd/>
          </a:ln>
        </p:spPr>
        <p:txBody>
          <a:bodyPr>
            <a:spAutoFit/>
          </a:bodyPr>
          <a:lstStyle/>
          <a:p>
            <a:pPr algn="ctr"/>
            <a:r>
              <a:rPr lang="tr-TR" sz="2800" b="1" dirty="0" smtClean="0"/>
              <a:t>DERS ÇALIŞMA SÜRECİ-AİLE</a:t>
            </a:r>
            <a:endParaRPr lang="tr-TR" sz="2800" dirty="0"/>
          </a:p>
        </p:txBody>
      </p:sp>
      <p:sp>
        <p:nvSpPr>
          <p:cNvPr id="59394" name="Rectangle 2"/>
          <p:cNvSpPr>
            <a:spLocks noChangeArrowheads="1"/>
          </p:cNvSpPr>
          <p:nvPr/>
        </p:nvSpPr>
        <p:spPr bwMode="auto">
          <a:xfrm>
            <a:off x="0" y="1142984"/>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 babalar olarak bizler çocuğumuzun verimli ders çalışmasına nasıl katkı sağlayabiliriz?</a:t>
            </a:r>
          </a:p>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Çocuklarımızın;</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3" name="Diyagram 52"/>
          <p:cNvPicPr>
            <a:picLocks noChangeArrowheads="1"/>
          </p:cNvPicPr>
          <p:nvPr/>
        </p:nvPicPr>
        <p:blipFill>
          <a:blip r:embed="rId4"/>
          <a:srcRect/>
          <a:stretch>
            <a:fillRect/>
          </a:stretch>
        </p:blipFill>
        <p:spPr bwMode="auto">
          <a:xfrm>
            <a:off x="0" y="2928934"/>
            <a:ext cx="9144000" cy="2428892"/>
          </a:xfrm>
          <a:prstGeom prst="rect">
            <a:avLst/>
          </a:prstGeom>
          <a:noFill/>
        </p:spPr>
      </p:pic>
      <p:sp>
        <p:nvSpPr>
          <p:cNvPr id="59395" name="Rectangle 3"/>
          <p:cNvSpPr>
            <a:spLocks noChangeArrowheads="1"/>
          </p:cNvSpPr>
          <p:nvPr/>
        </p:nvSpPr>
        <p:spPr bwMode="auto">
          <a:xfrm>
            <a:off x="0" y="550070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r" defTabSz="914400" rtl="0" eaLnBrk="1" fontAlgn="base" latinLnBrk="0" hangingPunct="1">
              <a:lnSpc>
                <a:spcPct val="100000"/>
              </a:lnSpc>
              <a:spcBef>
                <a:spcPct val="0"/>
              </a:spcBef>
              <a:spcAft>
                <a:spcPct val="0"/>
              </a:spcAft>
              <a:buClrTx/>
              <a:buSzTx/>
              <a:buFontTx/>
              <a:buNone/>
              <a:tabLst>
                <a:tab pos="657225" algn="l"/>
              </a:tabLst>
            </a:pPr>
            <a:r>
              <a:rPr kumimoji="0" lang="tr-TR"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yardımcı olabiliriz.</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descr="Papirüs"/>
          <p:cNvSpPr>
            <a:spLocks noChangeArrowheads="1"/>
          </p:cNvSpPr>
          <p:nvPr/>
        </p:nvSpPr>
        <p:spPr bwMode="auto">
          <a:xfrm>
            <a:off x="3483007" y="6072206"/>
            <a:ext cx="5661025" cy="642942"/>
          </a:xfrm>
          <a:prstGeom prst="rect">
            <a:avLst/>
          </a:prstGeom>
          <a:blipFill dpi="0" rotWithShape="0">
            <a:blip r:embed="rId5"/>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1"/>
                </a:solidFill>
                <a:effectLst/>
                <a:latin typeface="Comic Sans MS" pitchFamily="66" charset="0"/>
                <a:cs typeface="Arial" pitchFamily="34" charset="0"/>
              </a:rPr>
              <a:t>  Çocuğumuz yardım istediğinde destek olalım.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up 4"/>
          <p:cNvGrpSpPr/>
          <p:nvPr/>
        </p:nvGrpSpPr>
        <p:grpSpPr>
          <a:xfrm>
            <a:off x="-18485" y="1309795"/>
            <a:ext cx="8964488" cy="1228895"/>
            <a:chOff x="-1" y="4092190"/>
            <a:chExt cx="6483756" cy="524984"/>
          </a:xfrm>
          <a:scene3d>
            <a:camera prst="orthographicFront"/>
            <a:lightRig rig="flat" dir="t"/>
          </a:scene3d>
        </p:grpSpPr>
        <p:sp>
          <p:nvSpPr>
            <p:cNvPr id="21" name="Beşgen 20"/>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2"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3" name="Grup 5"/>
          <p:cNvGrpSpPr/>
          <p:nvPr/>
        </p:nvGrpSpPr>
        <p:grpSpPr>
          <a:xfrm>
            <a:off x="-25902" y="2176366"/>
            <a:ext cx="8964488" cy="1228895"/>
            <a:chOff x="-1" y="4773887"/>
            <a:chExt cx="6483756" cy="524984"/>
          </a:xfrm>
          <a:scene3d>
            <a:camera prst="orthographicFront"/>
            <a:lightRig rig="flat" dir="t"/>
          </a:scene3d>
        </p:grpSpPr>
        <p:sp>
          <p:nvSpPr>
            <p:cNvPr id="19" name="Beşgen 18"/>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0"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En azından bir adım atalım. Bir kez başlayınca yol almak daha kolay olur. “</a:t>
              </a:r>
              <a:r>
                <a:rPr lang="tr-TR" sz="1400" b="1" i="1">
                  <a:latin typeface="Arial" panose="020B0604020202020204" pitchFamily="34" charset="0"/>
                  <a:cs typeface="Arial" panose="020B0604020202020204" pitchFamily="34" charset="0"/>
                </a:rPr>
                <a:t>Başlamak bitirmenin yarısıdır”</a:t>
              </a:r>
              <a:r>
                <a:rPr lang="tr-TR" sz="1400">
                  <a:latin typeface="Arial" panose="020B0604020202020204" pitchFamily="34" charset="0"/>
                  <a:cs typeface="Arial" panose="020B0604020202020204" pitchFamily="34" charset="0"/>
                </a:rPr>
                <a:t>.</a:t>
              </a:r>
            </a:p>
          </p:txBody>
        </p:sp>
      </p:grpSp>
      <p:grpSp>
        <p:nvGrpSpPr>
          <p:cNvPr id="4" name="Grup 6"/>
          <p:cNvGrpSpPr/>
          <p:nvPr/>
        </p:nvGrpSpPr>
        <p:grpSpPr>
          <a:xfrm>
            <a:off x="-33319" y="2968821"/>
            <a:ext cx="8964488" cy="1228895"/>
            <a:chOff x="-1" y="5455583"/>
            <a:chExt cx="6483756" cy="524984"/>
          </a:xfrm>
          <a:scene3d>
            <a:camera prst="orthographicFront"/>
            <a:lightRig rig="flat" dir="t"/>
          </a:scene3d>
        </p:grpSpPr>
        <p:sp>
          <p:nvSpPr>
            <p:cNvPr id="17" name="Beşgen 16"/>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18"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5" name="Grup 7"/>
          <p:cNvGrpSpPr/>
          <p:nvPr/>
        </p:nvGrpSpPr>
        <p:grpSpPr>
          <a:xfrm>
            <a:off x="-25902" y="3781606"/>
            <a:ext cx="8964488" cy="1228895"/>
            <a:chOff x="-1" y="6137280"/>
            <a:chExt cx="6483756" cy="524984"/>
          </a:xfrm>
          <a:scene3d>
            <a:camera prst="orthographicFront"/>
            <a:lightRig rig="flat" dir="t"/>
          </a:scene3d>
        </p:grpSpPr>
        <p:sp>
          <p:nvSpPr>
            <p:cNvPr id="15" name="Beşgen 14"/>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16"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Yatmadan önce bir sonraki gün için neler yapacağımızı tasarlayalım.</a:t>
              </a:r>
            </a:p>
          </p:txBody>
        </p:sp>
      </p:grpSp>
      <p:grpSp>
        <p:nvGrpSpPr>
          <p:cNvPr id="6" name="Grup 22"/>
          <p:cNvGrpSpPr/>
          <p:nvPr/>
        </p:nvGrpSpPr>
        <p:grpSpPr>
          <a:xfrm>
            <a:off x="-24741" y="1348361"/>
            <a:ext cx="8964488" cy="1228895"/>
            <a:chOff x="-1" y="4092190"/>
            <a:chExt cx="6483756" cy="524984"/>
          </a:xfrm>
          <a:scene3d>
            <a:camera prst="orthographicFront"/>
            <a:lightRig rig="flat" dir="t"/>
          </a:scene3d>
        </p:grpSpPr>
        <p:sp>
          <p:nvSpPr>
            <p:cNvPr id="24" name="Beşgen 23"/>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5"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7" name="Grup 25"/>
          <p:cNvGrpSpPr/>
          <p:nvPr/>
        </p:nvGrpSpPr>
        <p:grpSpPr>
          <a:xfrm>
            <a:off x="-32158" y="2214932"/>
            <a:ext cx="8964488" cy="1228895"/>
            <a:chOff x="-1" y="4773887"/>
            <a:chExt cx="6483756" cy="524984"/>
          </a:xfrm>
          <a:scene3d>
            <a:camera prst="orthographicFront"/>
            <a:lightRig rig="flat" dir="t"/>
          </a:scene3d>
        </p:grpSpPr>
        <p:sp>
          <p:nvSpPr>
            <p:cNvPr id="27" name="Beşgen 26"/>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8"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En azından bir adım atalım. Bir kez başlayınca yol almak daha kolay olur. “</a:t>
              </a:r>
              <a:r>
                <a:rPr lang="tr-TR" sz="1400" b="1" i="1">
                  <a:solidFill>
                    <a:schemeClr val="tx1"/>
                  </a:solidFill>
                  <a:latin typeface="Arial" panose="020B0604020202020204" pitchFamily="34" charset="0"/>
                  <a:cs typeface="Arial" panose="020B0604020202020204" pitchFamily="34" charset="0"/>
                </a:rPr>
                <a:t>Başlamak bitirmenin yarısıdır”</a:t>
              </a:r>
              <a:r>
                <a:rPr lang="tr-TR" sz="1400">
                  <a:solidFill>
                    <a:schemeClr val="tx1"/>
                  </a:solidFill>
                  <a:latin typeface="Arial" panose="020B0604020202020204" pitchFamily="34" charset="0"/>
                  <a:cs typeface="Arial" panose="020B0604020202020204" pitchFamily="34" charset="0"/>
                </a:rPr>
                <a:t>.</a:t>
              </a:r>
            </a:p>
          </p:txBody>
        </p:sp>
      </p:grpSp>
      <p:grpSp>
        <p:nvGrpSpPr>
          <p:cNvPr id="8" name="Grup 28"/>
          <p:cNvGrpSpPr/>
          <p:nvPr/>
        </p:nvGrpSpPr>
        <p:grpSpPr>
          <a:xfrm>
            <a:off x="-39575" y="3007387"/>
            <a:ext cx="8964488" cy="1228895"/>
            <a:chOff x="-1" y="5455583"/>
            <a:chExt cx="6483756" cy="524984"/>
          </a:xfrm>
          <a:scene3d>
            <a:camera prst="orthographicFront"/>
            <a:lightRig rig="flat" dir="t"/>
          </a:scene3d>
        </p:grpSpPr>
        <p:sp>
          <p:nvSpPr>
            <p:cNvPr id="30" name="Beşgen 29"/>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31"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9" name="Grup 31"/>
          <p:cNvGrpSpPr/>
          <p:nvPr/>
        </p:nvGrpSpPr>
        <p:grpSpPr>
          <a:xfrm>
            <a:off x="-32158" y="3820172"/>
            <a:ext cx="8964488" cy="1228895"/>
            <a:chOff x="-1" y="6137280"/>
            <a:chExt cx="6483756" cy="524984"/>
          </a:xfrm>
          <a:scene3d>
            <a:camera prst="orthographicFront"/>
            <a:lightRig rig="flat" dir="t"/>
          </a:scene3d>
        </p:grpSpPr>
        <p:sp>
          <p:nvSpPr>
            <p:cNvPr id="33" name="Beşgen 32"/>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34"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Yatmadan önce bir sonraki gün için neler yapacağımızı tasarlayalım.</a:t>
              </a:r>
            </a:p>
          </p:txBody>
        </p:sp>
      </p:grpSp>
      <p:sp>
        <p:nvSpPr>
          <p:cNvPr id="14346" name="Unvan 1"/>
          <p:cNvSpPr>
            <a:spLocks noGrp="1"/>
          </p:cNvSpPr>
          <p:nvPr>
            <p:ph type="title"/>
          </p:nvPr>
        </p:nvSpPr>
        <p:spPr>
          <a:xfrm>
            <a:off x="419100" y="90488"/>
            <a:ext cx="8229600" cy="920750"/>
          </a:xfrm>
        </p:spPr>
        <p:txBody>
          <a:bodyPr/>
          <a:lstStyle/>
          <a:p>
            <a:r>
              <a:rPr lang="tr-TR" sz="3600" smtClean="0"/>
              <a:t>Zaman Yönetimi Konusunda Öneriler</a:t>
            </a:r>
          </a:p>
        </p:txBody>
      </p:sp>
      <p:grpSp>
        <p:nvGrpSpPr>
          <p:cNvPr id="10" name="Grup 8"/>
          <p:cNvGrpSpPr/>
          <p:nvPr/>
        </p:nvGrpSpPr>
        <p:grpSpPr>
          <a:xfrm>
            <a:off x="-33319" y="4627848"/>
            <a:ext cx="8964488" cy="1228895"/>
            <a:chOff x="-1" y="6818976"/>
            <a:chExt cx="6483756" cy="524984"/>
          </a:xfrm>
          <a:scene3d>
            <a:camera prst="orthographicFront"/>
            <a:lightRig rig="flat" dir="t"/>
          </a:scene3d>
        </p:grpSpPr>
        <p:sp>
          <p:nvSpPr>
            <p:cNvPr id="13" name="Beşgen 12"/>
            <p:cNvSpPr/>
            <p:nvPr/>
          </p:nvSpPr>
          <p:spPr>
            <a:xfrm rot="10800000">
              <a:off x="-1" y="6818976"/>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684859"/>
                <a:satOff val="-9298"/>
                <a:lumOff val="-3565"/>
                <a:alphaOff val="0"/>
              </a:schemeClr>
            </a:fillRef>
            <a:effectRef idx="2">
              <a:schemeClr val="accent5">
                <a:hueOff val="-6684859"/>
                <a:satOff val="-9298"/>
                <a:lumOff val="-3565"/>
                <a:alphaOff val="0"/>
              </a:schemeClr>
            </a:effectRef>
            <a:fontRef idx="minor">
              <a:schemeClr val="lt1"/>
            </a:fontRef>
          </p:style>
        </p:sp>
        <p:sp>
          <p:nvSpPr>
            <p:cNvPr id="14" name="Beşgen 12"/>
            <p:cNvSpPr/>
            <p:nvPr/>
          </p:nvSpPr>
          <p:spPr>
            <a:xfrm rot="21600000">
              <a:off x="131245" y="6818976"/>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Anımsamamız için not kağıtları, renkli kalemler kullanarak konuyu görsel olarak çekici ve eğlenceli hale getirelim.</a:t>
              </a:r>
            </a:p>
          </p:txBody>
        </p:sp>
      </p:grpSp>
      <p:grpSp>
        <p:nvGrpSpPr>
          <p:cNvPr id="23" name="Grup 9"/>
          <p:cNvGrpSpPr/>
          <p:nvPr/>
        </p:nvGrpSpPr>
        <p:grpSpPr>
          <a:xfrm>
            <a:off x="25902" y="5474088"/>
            <a:ext cx="8912684" cy="1228895"/>
            <a:chOff x="18733" y="7500673"/>
            <a:chExt cx="6446287" cy="524984"/>
          </a:xfrm>
          <a:scene3d>
            <a:camera prst="orthographicFront"/>
            <a:lightRig rig="flat" dir="t"/>
          </a:scene3d>
        </p:grpSpPr>
        <p:sp>
          <p:nvSpPr>
            <p:cNvPr id="12" name="Beşgen 14"/>
            <p:cNvSpPr/>
            <p:nvPr/>
          </p:nvSpPr>
          <p:spPr>
            <a:xfrm rot="21600000">
              <a:off x="149979" y="7500673"/>
              <a:ext cx="6315041"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Hiçbir şey yapmak istemiyorsak ve hayallere dalıyorsak yalnızca oturup ve bir duvara bakalım, bir zaman sonra zaten sıkılıp ve işimize geri döneriz</a:t>
              </a:r>
              <a:r>
                <a:rPr lang="tr-TR" sz="1400" dirty="0">
                  <a:solidFill>
                    <a:schemeClr val="tx1"/>
                  </a:solidFill>
                </a:rPr>
                <a:t>.</a:t>
              </a:r>
            </a:p>
          </p:txBody>
        </p:sp>
        <p:sp>
          <p:nvSpPr>
            <p:cNvPr id="11" name="Beşgen 10"/>
            <p:cNvSpPr/>
            <p:nvPr/>
          </p:nvSpPr>
          <p:spPr>
            <a:xfrm rot="10800000">
              <a:off x="18733" y="7500673"/>
              <a:ext cx="6446287"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Unvan 1"/>
          <p:cNvSpPr>
            <a:spLocks noGrp="1"/>
          </p:cNvSpPr>
          <p:nvPr>
            <p:ph type="title"/>
          </p:nvPr>
        </p:nvSpPr>
        <p:spPr>
          <a:xfrm>
            <a:off x="0" y="0"/>
            <a:ext cx="8858250" cy="1162050"/>
          </a:xfrm>
        </p:spPr>
        <p:txBody>
          <a:bodyPr/>
          <a:lstStyle/>
          <a:p>
            <a:r>
              <a:rPr lang="tr-TR" smtClean="0"/>
              <a:t>                         </a:t>
            </a:r>
            <a:r>
              <a:rPr lang="tr-TR" sz="3600" smtClean="0"/>
              <a:t>ÇALIŞMA ORTAMINI DÜZENLEME</a:t>
            </a:r>
            <a:r>
              <a:rPr lang="tr-TR" smtClean="0"/>
              <a:t/>
            </a:r>
            <a:br>
              <a:rPr lang="tr-TR" smtClean="0"/>
            </a:br>
            <a:endParaRPr lang="tr-TR" smtClean="0"/>
          </a:p>
        </p:txBody>
      </p:sp>
      <p:sp>
        <p:nvSpPr>
          <p:cNvPr id="15363" name="3 Metin Yer Tutucusu"/>
          <p:cNvSpPr>
            <a:spLocks noGrp="1"/>
          </p:cNvSpPr>
          <p:nvPr>
            <p:ph type="body" sz="half" idx="2"/>
          </p:nvPr>
        </p:nvSpPr>
        <p:spPr>
          <a:xfrm>
            <a:off x="142844" y="1071563"/>
            <a:ext cx="4714908" cy="1142991"/>
          </a:xfrm>
        </p:spPr>
        <p:txBody>
          <a:bodyPr/>
          <a:lstStyle/>
          <a:p>
            <a:r>
              <a:rPr lang="tr-TR" sz="1800" dirty="0" smtClean="0"/>
              <a:t>Her ne kadar herkese tam anlamıyla uyan bir çalışma ortamı modeli ortaya koymak güç olsa da aşağıdakiler genel özellikler olarak kabul edilir:</a:t>
            </a:r>
          </a:p>
          <a:p>
            <a:endParaRPr lang="tr-TR" dirty="0" smtClean="0"/>
          </a:p>
        </p:txBody>
      </p:sp>
      <p:pic>
        <p:nvPicPr>
          <p:cNvPr id="15364" name="4 Resim" descr="https://encrypted-tbn1.gstatic.com/images?q=tbn:ANd9GcQaWtwnPr5J-gYbi97bGozMnqP0b9KFrPL9bTAwdvX9Z3mPX6ngcA">
            <a:hlinkClick r:id="rId4"/>
          </p:cNvPr>
          <p:cNvPicPr>
            <a:picLocks noChangeAspect="1" noChangeArrowheads="1"/>
          </p:cNvPicPr>
          <p:nvPr/>
        </p:nvPicPr>
        <p:blipFill>
          <a:blip r:embed="rId5"/>
          <a:srcRect/>
          <a:stretch>
            <a:fillRect/>
          </a:stretch>
        </p:blipFill>
        <p:spPr bwMode="auto">
          <a:xfrm>
            <a:off x="5072094" y="1357334"/>
            <a:ext cx="3929062" cy="5214938"/>
          </a:xfrm>
          <a:prstGeom prst="rect">
            <a:avLst/>
          </a:prstGeom>
          <a:noFill/>
          <a:ln w="9525">
            <a:noFill/>
            <a:miter lim="800000"/>
            <a:headEnd/>
            <a:tailEnd/>
          </a:ln>
        </p:spPr>
      </p:pic>
      <p:graphicFrame>
        <p:nvGraphicFramePr>
          <p:cNvPr id="6" name="5 İçerik Yer Tutucusu"/>
          <p:cNvGraphicFramePr>
            <a:graphicFrameLocks noGrp="1"/>
          </p:cNvGraphicFramePr>
          <p:nvPr>
            <p:ph idx="1"/>
          </p:nvPr>
        </p:nvGraphicFramePr>
        <p:xfrm>
          <a:off x="500034" y="2285992"/>
          <a:ext cx="4357718" cy="44291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Unvan 1"/>
          <p:cNvSpPr>
            <a:spLocks noGrp="1"/>
          </p:cNvSpPr>
          <p:nvPr>
            <p:ph type="title"/>
          </p:nvPr>
        </p:nvSpPr>
        <p:spPr>
          <a:xfrm>
            <a:off x="357158" y="0"/>
            <a:ext cx="8258175" cy="1000125"/>
          </a:xfrm>
        </p:spPr>
        <p:txBody>
          <a:bodyPr/>
          <a:lstStyle/>
          <a:p>
            <a:r>
              <a:rPr lang="tr-TR" sz="2800" b="1" smtClean="0"/>
              <a:t>ÇALIŞMA  SÜRELERİNİN  VE ARALIKLARININ  PLANLANMASI</a:t>
            </a:r>
            <a:endParaRPr lang="tr-TR" sz="2800" smtClean="0"/>
          </a:p>
        </p:txBody>
      </p:sp>
      <p:sp>
        <p:nvSpPr>
          <p:cNvPr id="16387" name="3 İçerik Yer Tutucusu"/>
          <p:cNvSpPr>
            <a:spLocks noGrp="1"/>
          </p:cNvSpPr>
          <p:nvPr>
            <p:ph sz="half" idx="1"/>
          </p:nvPr>
        </p:nvSpPr>
        <p:spPr>
          <a:xfrm>
            <a:off x="4429124" y="1714489"/>
            <a:ext cx="4429125" cy="3214710"/>
          </a:xfrm>
        </p:spPr>
        <p:txBody>
          <a:bodyPr/>
          <a:lstStyle/>
          <a:p>
            <a:r>
              <a:rPr lang="tr-TR" dirty="0" smtClean="0"/>
              <a:t>Bu şekilde çalışmak konuları daha iyi </a:t>
            </a:r>
            <a:r>
              <a:rPr lang="tr-TR" dirty="0" smtClean="0"/>
              <a:t>hatırlamayı </a:t>
            </a:r>
            <a:r>
              <a:rPr lang="tr-TR" dirty="0" smtClean="0"/>
              <a:t>sağlar.</a:t>
            </a:r>
          </a:p>
          <a:p>
            <a:r>
              <a:rPr lang="tr-TR" dirty="0" smtClean="0"/>
              <a:t>Aralarda kısa bir yürüyüş, hafif fiziki aktiviteler, müzik dinleme, gevşeme egzersizleri  </a:t>
            </a:r>
            <a:r>
              <a:rPr lang="tr-TR" dirty="0" smtClean="0"/>
              <a:t>vb</a:t>
            </a:r>
            <a:r>
              <a:rPr lang="tr-TR" dirty="0" smtClean="0"/>
              <a:t>. </a:t>
            </a:r>
            <a:r>
              <a:rPr lang="tr-TR" dirty="0" smtClean="0"/>
              <a:t>yapılabilir.</a:t>
            </a:r>
            <a:endParaRPr lang="tr-TR" dirty="0" smtClean="0"/>
          </a:p>
          <a:p>
            <a:endParaRPr lang="tr-TR" dirty="0" smtClean="0"/>
          </a:p>
        </p:txBody>
      </p:sp>
      <p:graphicFrame>
        <p:nvGraphicFramePr>
          <p:cNvPr id="6" name="5 İçerik Yer Tutucusu"/>
          <p:cNvGraphicFramePr>
            <a:graphicFrameLocks noGrp="1"/>
          </p:cNvGraphicFramePr>
          <p:nvPr>
            <p:ph sz="half" idx="2"/>
          </p:nvPr>
        </p:nvGraphicFramePr>
        <p:xfrm>
          <a:off x="147606" y="1000108"/>
          <a:ext cx="4281518" cy="5214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Unvan 1"/>
          <p:cNvSpPr>
            <a:spLocks noGrp="1"/>
          </p:cNvSpPr>
          <p:nvPr>
            <p:ph type="title"/>
          </p:nvPr>
        </p:nvSpPr>
        <p:spPr>
          <a:xfrm>
            <a:off x="928688" y="0"/>
            <a:ext cx="6715125" cy="785813"/>
          </a:xfrm>
        </p:spPr>
        <p:txBody>
          <a:bodyPr/>
          <a:lstStyle/>
          <a:p>
            <a:pPr algn="ctr"/>
            <a:r>
              <a:rPr lang="tr-TR" sz="4000" smtClean="0">
                <a:latin typeface="Arial" charset="0"/>
                <a:cs typeface="Arial" charset="0"/>
              </a:rPr>
              <a:t>NOT TUTMA</a:t>
            </a:r>
          </a:p>
        </p:txBody>
      </p:sp>
      <p:pic>
        <p:nvPicPr>
          <p:cNvPr id="17411" name="3 İçerik Yer Tutucusu" descr="1.bmp"/>
          <p:cNvPicPr>
            <a:picLocks noGrp="1" noChangeAspect="1"/>
          </p:cNvPicPr>
          <p:nvPr>
            <p:ph idx="1"/>
          </p:nvPr>
        </p:nvPicPr>
        <p:blipFill>
          <a:blip r:embed="rId4"/>
          <a:srcRect/>
          <a:stretch>
            <a:fillRect/>
          </a:stretch>
        </p:blipFill>
        <p:spPr>
          <a:xfrm>
            <a:off x="1500188" y="1071563"/>
            <a:ext cx="6278562" cy="4697412"/>
          </a:xfrm>
        </p:spPr>
      </p:pic>
      <p:sp>
        <p:nvSpPr>
          <p:cNvPr id="17412" name="4 Metin Yer Tutucusu"/>
          <p:cNvSpPr>
            <a:spLocks noGrp="1"/>
          </p:cNvSpPr>
          <p:nvPr>
            <p:ph type="body" sz="half" idx="2"/>
          </p:nvPr>
        </p:nvSpPr>
        <p:spPr>
          <a:xfrm>
            <a:off x="428625" y="5929313"/>
            <a:ext cx="8358188" cy="696912"/>
          </a:xfrm>
        </p:spPr>
        <p:txBody>
          <a:bodyPr/>
          <a:lstStyle/>
          <a:p>
            <a:r>
              <a:rPr lang="tr-TR" b="1" smtClean="0">
                <a:latin typeface="Arial" charset="0"/>
                <a:cs typeface="Arial" charset="0"/>
              </a:rPr>
              <a:t>Not tutmada en önemli nokta; anlatılanlarda önemli kısımları kendi cümlelerimizle ile yazmaktır. </a:t>
            </a:r>
          </a:p>
          <a:p>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Unvan 1"/>
          <p:cNvSpPr>
            <a:spLocks noGrp="1"/>
          </p:cNvSpPr>
          <p:nvPr>
            <p:ph type="title"/>
          </p:nvPr>
        </p:nvSpPr>
        <p:spPr>
          <a:xfrm>
            <a:off x="457200" y="0"/>
            <a:ext cx="8229600" cy="928688"/>
          </a:xfrm>
        </p:spPr>
        <p:txBody>
          <a:bodyPr/>
          <a:lstStyle/>
          <a:p>
            <a:r>
              <a:rPr lang="tr-TR" b="1" smtClean="0"/>
              <a:t>AKTİF DİNLEME</a:t>
            </a:r>
            <a:endParaRPr lang="tr-TR" smtClean="0"/>
          </a:p>
        </p:txBody>
      </p:sp>
      <p:sp>
        <p:nvSpPr>
          <p:cNvPr id="18435" name="4 Metin Yer Tutucusu"/>
          <p:cNvSpPr>
            <a:spLocks noGrp="1"/>
          </p:cNvSpPr>
          <p:nvPr>
            <p:ph type="body" idx="1"/>
          </p:nvPr>
        </p:nvSpPr>
        <p:spPr>
          <a:xfrm>
            <a:off x="0" y="928688"/>
            <a:ext cx="5286375" cy="428625"/>
          </a:xfrm>
        </p:spPr>
        <p:txBody>
          <a:bodyPr/>
          <a:lstStyle/>
          <a:p>
            <a:r>
              <a:rPr lang="tr-TR" b="0" smtClean="0"/>
              <a:t>İyi bir dinleyici olabilmemiz için;</a:t>
            </a:r>
          </a:p>
        </p:txBody>
      </p:sp>
      <p:pic>
        <p:nvPicPr>
          <p:cNvPr id="18436" name="3 İçerik Yer Tutucusu" descr="C:\Users\Ayse Seza KARAMAN\Desktop\etkin-dinleme.gif"/>
          <p:cNvPicPr>
            <a:picLocks noGrp="1"/>
          </p:cNvPicPr>
          <p:nvPr>
            <p:ph sz="half" idx="2"/>
          </p:nvPr>
        </p:nvPicPr>
        <p:blipFill>
          <a:blip r:embed="rId4"/>
          <a:srcRect/>
          <a:stretch>
            <a:fillRect/>
          </a:stretch>
        </p:blipFill>
        <p:spPr>
          <a:xfrm>
            <a:off x="714375" y="1857375"/>
            <a:ext cx="2857500" cy="3571875"/>
          </a:xfrm>
        </p:spPr>
      </p:pic>
      <p:graphicFrame>
        <p:nvGraphicFramePr>
          <p:cNvPr id="10" name="9 İçerik Yer Tutucusu"/>
          <p:cNvGraphicFramePr>
            <a:graphicFrameLocks noGrp="1"/>
          </p:cNvGraphicFramePr>
          <p:nvPr>
            <p:ph sz="quarter" idx="4"/>
          </p:nvPr>
        </p:nvGraphicFramePr>
        <p:xfrm>
          <a:off x="3028950" y="1643050"/>
          <a:ext cx="5829330" cy="49292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71472" y="3643314"/>
            <a:ext cx="8229600" cy="2286016"/>
          </a:xfrm>
        </p:spPr>
        <p:txBody>
          <a:bodyPr/>
          <a:lstStyle/>
          <a:p>
            <a:pPr algn="just"/>
            <a:r>
              <a:rPr lang="tr-TR"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çocuğu</a:t>
            </a:r>
            <a:r>
              <a:rPr lang="en-US" sz="3400" b="1" i="1" dirty="0" smtClean="0">
                <a:solidFill>
                  <a:srgbClr val="FF0000"/>
                </a:solidFill>
              </a:rPr>
              <a:t> </a:t>
            </a:r>
            <a:r>
              <a:rPr lang="en-US" sz="3400" b="1" i="1" dirty="0" err="1" smtClean="0">
                <a:solidFill>
                  <a:srgbClr val="FF0000"/>
                </a:solidFill>
              </a:rPr>
              <a:t>yetiştirmek</a:t>
            </a:r>
            <a:r>
              <a:rPr lang="en-US" sz="3400" b="1" i="1" dirty="0" smtClean="0">
                <a:solidFill>
                  <a:srgbClr val="FF0000"/>
                </a:solidFill>
              </a:rPr>
              <a:t> </a:t>
            </a:r>
            <a:r>
              <a:rPr lang="en-US" sz="3400" b="1" i="1" dirty="0" err="1" smtClean="0">
                <a:solidFill>
                  <a:srgbClr val="FF0000"/>
                </a:solidFill>
              </a:rPr>
              <a:t>ve</a:t>
            </a:r>
            <a:r>
              <a:rPr lang="en-US" sz="3400" b="1" i="1" dirty="0" smtClean="0">
                <a:solidFill>
                  <a:srgbClr val="FF0000"/>
                </a:solidFill>
              </a:rPr>
              <a:t> </a:t>
            </a:r>
            <a:r>
              <a:rPr lang="en-US" sz="3400" b="1" i="1" dirty="0" err="1" smtClean="0">
                <a:solidFill>
                  <a:srgbClr val="FF0000"/>
                </a:solidFill>
              </a:rPr>
              <a:t>topluma</a:t>
            </a:r>
            <a:r>
              <a:rPr lang="en-US" sz="3400" b="1" i="1" dirty="0" smtClean="0">
                <a:solidFill>
                  <a:srgbClr val="FF0000"/>
                </a:solidFill>
              </a:rPr>
              <a:t> </a:t>
            </a:r>
            <a:r>
              <a:rPr lang="en-US" sz="3400" b="1" i="1" dirty="0" err="1" smtClean="0">
                <a:solidFill>
                  <a:srgbClr val="FF0000"/>
                </a:solidFill>
              </a:rPr>
              <a:t>yararlı</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birey</a:t>
            </a:r>
            <a:r>
              <a:rPr lang="en-US" sz="3400" b="1" i="1" dirty="0" smtClean="0">
                <a:solidFill>
                  <a:srgbClr val="FF0000"/>
                </a:solidFill>
              </a:rPr>
              <a:t> </a:t>
            </a:r>
            <a:r>
              <a:rPr lang="en-US" sz="3400" b="1" i="1" dirty="0" err="1" smtClean="0">
                <a:solidFill>
                  <a:srgbClr val="FF0000"/>
                </a:solidFill>
              </a:rPr>
              <a:t>haline</a:t>
            </a:r>
            <a:r>
              <a:rPr lang="en-US" sz="3400" b="1" i="1" dirty="0" smtClean="0">
                <a:solidFill>
                  <a:srgbClr val="FF0000"/>
                </a:solidFill>
              </a:rPr>
              <a:t> </a:t>
            </a:r>
            <a:r>
              <a:rPr lang="en-US" sz="3400" b="1" i="1" dirty="0" err="1" smtClean="0">
                <a:solidFill>
                  <a:srgbClr val="FF0000"/>
                </a:solidFill>
              </a:rPr>
              <a:t>getirmek</a:t>
            </a:r>
            <a:r>
              <a:rPr lang="en-US" sz="3400" b="1" i="1" dirty="0" smtClean="0">
                <a:solidFill>
                  <a:srgbClr val="FF0000"/>
                </a:solidFill>
              </a:rPr>
              <a:t>, </a:t>
            </a:r>
            <a:r>
              <a:rPr lang="en-US" sz="3400" b="1" i="1" dirty="0" err="1" smtClean="0">
                <a:solidFill>
                  <a:srgbClr val="FF0000"/>
                </a:solidFill>
              </a:rPr>
              <a:t>kısaca</a:t>
            </a:r>
            <a:r>
              <a:rPr lang="en-US" sz="3400" b="1" i="1" dirty="0" smtClean="0">
                <a:solidFill>
                  <a:srgbClr val="FF0000"/>
                </a:solidFill>
              </a:rPr>
              <a:t> </a:t>
            </a:r>
            <a:r>
              <a:rPr lang="en-US" sz="3400" b="1" i="1" dirty="0" err="1" smtClean="0">
                <a:solidFill>
                  <a:srgbClr val="FF0000"/>
                </a:solidFill>
              </a:rPr>
              <a:t>anne</a:t>
            </a:r>
            <a:r>
              <a:rPr lang="en-US" sz="3400" b="1" i="1" dirty="0" smtClean="0">
                <a:solidFill>
                  <a:srgbClr val="FF0000"/>
                </a:solidFill>
              </a:rPr>
              <a:t> </a:t>
            </a:r>
            <a:r>
              <a:rPr lang="en-US" sz="3400" b="1" i="1" dirty="0" err="1" smtClean="0">
                <a:solidFill>
                  <a:srgbClr val="FF0000"/>
                </a:solidFill>
              </a:rPr>
              <a:t>baba</a:t>
            </a:r>
            <a:r>
              <a:rPr lang="en-US" sz="3400" b="1" i="1" dirty="0" smtClean="0">
                <a:solidFill>
                  <a:srgbClr val="FF0000"/>
                </a:solidFill>
              </a:rPr>
              <a:t> </a:t>
            </a:r>
            <a:r>
              <a:rPr lang="en-US" sz="3400" b="1" i="1" dirty="0" err="1" smtClean="0">
                <a:solidFill>
                  <a:srgbClr val="FF0000"/>
                </a:solidFill>
              </a:rPr>
              <a:t>olmak</a:t>
            </a:r>
            <a:r>
              <a:rPr lang="en-US" sz="3400" b="1" i="1" dirty="0" smtClean="0">
                <a:solidFill>
                  <a:srgbClr val="FF0000"/>
                </a:solidFill>
              </a:rPr>
              <a:t>,</a:t>
            </a:r>
            <a:r>
              <a:rPr lang="tr-TR" sz="3400" b="1" i="1" dirty="0" smtClean="0">
                <a:solidFill>
                  <a:srgbClr val="FF0000"/>
                </a:solidFill>
              </a:rPr>
              <a:t> </a:t>
            </a:r>
            <a:r>
              <a:rPr lang="en-US" sz="3400" b="1" i="1" dirty="0" err="1" smtClean="0">
                <a:solidFill>
                  <a:srgbClr val="FF0000"/>
                </a:solidFill>
              </a:rPr>
              <a:t>başlı</a:t>
            </a:r>
            <a:r>
              <a:rPr lang="en-US" sz="3400" b="1" i="1" dirty="0" smtClean="0">
                <a:solidFill>
                  <a:srgbClr val="FF0000"/>
                </a:solidFill>
              </a:rPr>
              <a:t> </a:t>
            </a:r>
            <a:r>
              <a:rPr lang="en-US" sz="3400" b="1" i="1" dirty="0" err="1" smtClean="0">
                <a:solidFill>
                  <a:srgbClr val="FF0000"/>
                </a:solidFill>
              </a:rPr>
              <a:t>başına</a:t>
            </a:r>
            <a:r>
              <a:rPr lang="en-US" sz="3400" b="1" i="1" dirty="0" smtClean="0">
                <a:solidFill>
                  <a:srgbClr val="FF0000"/>
                </a:solidFill>
              </a:rPr>
              <a:t> </a:t>
            </a:r>
            <a:r>
              <a:rPr lang="en-US" sz="3400" b="1" i="1" dirty="0" err="1" smtClean="0">
                <a:solidFill>
                  <a:srgbClr val="FF0000"/>
                </a:solidFill>
              </a:rPr>
              <a:t>tebrik</a:t>
            </a:r>
            <a:r>
              <a:rPr lang="en-US" sz="3400" b="1" i="1" dirty="0" smtClean="0">
                <a:solidFill>
                  <a:srgbClr val="FF0000"/>
                </a:solidFill>
              </a:rPr>
              <a:t> </a:t>
            </a:r>
            <a:r>
              <a:rPr lang="en-US" sz="3400" b="1" i="1" dirty="0" err="1" smtClean="0">
                <a:solidFill>
                  <a:srgbClr val="FF0000"/>
                </a:solidFill>
              </a:rPr>
              <a:t>edilmesi</a:t>
            </a:r>
            <a:r>
              <a:rPr lang="en-US" sz="3400" b="1" i="1" dirty="0" smtClean="0">
                <a:solidFill>
                  <a:srgbClr val="FF0000"/>
                </a:solidFill>
              </a:rPr>
              <a:t> </a:t>
            </a:r>
            <a:r>
              <a:rPr lang="en-US" sz="3400" b="1" i="1" dirty="0" err="1" smtClean="0">
                <a:solidFill>
                  <a:srgbClr val="FF0000"/>
                </a:solidFill>
              </a:rPr>
              <a:t>gereken</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durumdur</a:t>
            </a:r>
            <a:r>
              <a:rPr lang="en-US" sz="3400" b="1" i="1" dirty="0" smtClean="0">
                <a:solidFill>
                  <a:srgbClr val="FF0000"/>
                </a:solidFill>
              </a:rPr>
              <a:t>…</a:t>
            </a:r>
            <a:endParaRPr lang="tr-TR" sz="3400" dirty="0">
              <a:solidFill>
                <a:srgbClr val="FF0000"/>
              </a:solidFill>
            </a:endParaRPr>
          </a:p>
        </p:txBody>
      </p:sp>
      <p:sp>
        <p:nvSpPr>
          <p:cNvPr id="4099" name="İçerik Yer Tutucusu 2"/>
          <p:cNvSpPr>
            <a:spLocks noGrp="1"/>
          </p:cNvSpPr>
          <p:nvPr>
            <p:ph idx="1"/>
          </p:nvPr>
        </p:nvSpPr>
        <p:spPr>
          <a:xfrm>
            <a:off x="571472" y="1"/>
            <a:ext cx="8229600" cy="928669"/>
          </a:xfrm>
        </p:spPr>
        <p:txBody>
          <a:bodyPr/>
          <a:lstStyle/>
          <a:p>
            <a:pPr algn="ctr">
              <a:buNone/>
            </a:pPr>
            <a:r>
              <a:rPr lang="tr-TR" sz="2800" dirty="0" smtClean="0"/>
              <a:t>SINAVLAR SADECE OKULDAKİ</a:t>
            </a:r>
          </a:p>
          <a:p>
            <a:pPr algn="ctr">
              <a:buNone/>
            </a:pPr>
            <a:r>
              <a:rPr lang="tr-TR" sz="2800" dirty="0" smtClean="0"/>
              <a:t>BAŞARI DÜZEYİNİ TESPİT EDER!</a:t>
            </a:r>
          </a:p>
        </p:txBody>
      </p:sp>
      <p:sp>
        <p:nvSpPr>
          <p:cNvPr id="4" name="Unvan 1"/>
          <p:cNvSpPr txBox="1">
            <a:spLocks/>
          </p:cNvSpPr>
          <p:nvPr/>
        </p:nvSpPr>
        <p:spPr bwMode="auto">
          <a:xfrm>
            <a:off x="500034" y="1428736"/>
            <a:ext cx="82296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tr-TR" sz="3200" dirty="0" smtClean="0"/>
              <a:t>Sınav, </a:t>
            </a:r>
            <a:r>
              <a:rPr lang="tr-TR" sz="3200" dirty="0" smtClean="0"/>
              <a:t>çocuklarımızın kişilik özelliklerini, zekâsını, ailemizin başarılı olup olmadığını belirleyen bir araç değildir.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1" u="none" strike="noStrike" kern="1200" cap="none" spc="0" normalizeH="0" baseline="0" noProof="0" dirty="0" smtClean="0">
                <a:ln>
                  <a:noFill/>
                </a:ln>
                <a:solidFill>
                  <a:schemeClr val="tx1"/>
                </a:solidFill>
                <a:effectLst/>
                <a:uLnTx/>
                <a:uFillTx/>
                <a:latin typeface="+mj-lt"/>
                <a:ea typeface="+mj-ea"/>
                <a:cs typeface="+mj-cs"/>
              </a:rPr>
              <a:t> </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Unvan 1"/>
          <p:cNvSpPr>
            <a:spLocks noGrp="1"/>
          </p:cNvSpPr>
          <p:nvPr>
            <p:ph type="title"/>
          </p:nvPr>
        </p:nvSpPr>
        <p:spPr>
          <a:xfrm>
            <a:off x="857250" y="273050"/>
            <a:ext cx="7500938" cy="512763"/>
          </a:xfrm>
        </p:spPr>
        <p:txBody>
          <a:bodyPr/>
          <a:lstStyle/>
          <a:p>
            <a:pPr algn="ctr"/>
            <a:r>
              <a:rPr lang="tr-TR" sz="4400" smtClean="0"/>
              <a:t>HIZLI VE ETKİLİ OKUMA</a:t>
            </a:r>
          </a:p>
        </p:txBody>
      </p:sp>
      <p:pic>
        <p:nvPicPr>
          <p:cNvPr id="19459" name="3 İçerik Yer Tutucusu" descr="C:\Users\Ayse Seza KARAMAN\Desktop\resimson.png"/>
          <p:cNvPicPr>
            <a:picLocks noGrp="1"/>
          </p:cNvPicPr>
          <p:nvPr>
            <p:ph idx="1"/>
          </p:nvPr>
        </p:nvPicPr>
        <p:blipFill>
          <a:blip r:embed="rId4"/>
          <a:srcRect/>
          <a:stretch>
            <a:fillRect/>
          </a:stretch>
        </p:blipFill>
        <p:spPr>
          <a:xfrm>
            <a:off x="0" y="1000125"/>
            <a:ext cx="9144000" cy="4429125"/>
          </a:xfrm>
        </p:spPr>
      </p:pic>
      <p:sp>
        <p:nvSpPr>
          <p:cNvPr id="19460" name="5 Metin Yer Tutucusu"/>
          <p:cNvSpPr>
            <a:spLocks noGrp="1"/>
          </p:cNvSpPr>
          <p:nvPr>
            <p:ph type="body" sz="half" idx="2"/>
          </p:nvPr>
        </p:nvSpPr>
        <p:spPr>
          <a:xfrm>
            <a:off x="0" y="5572125"/>
            <a:ext cx="9144000" cy="1285875"/>
          </a:xfrm>
        </p:spPr>
        <p:txBody>
          <a:bodyPr/>
          <a:lstStyle/>
          <a:p>
            <a:r>
              <a:rPr lang="tr-TR" b="1" smtClean="0">
                <a:latin typeface="Arial" charset="0"/>
                <a:cs typeface="Arial" charset="0"/>
              </a:rPr>
              <a:t>Okumada planlı hareket etmek ve böylece zamanı iyi değerlendirmek bizler için çok önemlidir. Bunun için yukarıdaki ilkelere uymamız gerekir.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Unvan 1"/>
          <p:cNvSpPr>
            <a:spLocks noGrp="1"/>
          </p:cNvSpPr>
          <p:nvPr>
            <p:ph type="title"/>
          </p:nvPr>
        </p:nvSpPr>
        <p:spPr>
          <a:xfrm>
            <a:off x="1000125" y="214313"/>
            <a:ext cx="7143750" cy="642937"/>
          </a:xfrm>
        </p:spPr>
        <p:txBody>
          <a:bodyPr/>
          <a:lstStyle/>
          <a:p>
            <a:pPr algn="ctr"/>
            <a:r>
              <a:rPr lang="tr-TR" sz="4800" b="0" smtClean="0">
                <a:latin typeface="Arial" charset="0"/>
                <a:cs typeface="Arial" charset="0"/>
              </a:rPr>
              <a:t>İSOAT TEKNİĞİ</a:t>
            </a:r>
          </a:p>
        </p:txBody>
      </p:sp>
      <p:pic>
        <p:nvPicPr>
          <p:cNvPr id="20483" name="6 İçerik Yer Tutucusu" descr="adsız123.bmp"/>
          <p:cNvPicPr>
            <a:picLocks noGrp="1" noChangeAspect="1"/>
          </p:cNvPicPr>
          <p:nvPr>
            <p:ph idx="1"/>
          </p:nvPr>
        </p:nvPicPr>
        <p:blipFill>
          <a:blip r:embed="rId4"/>
          <a:srcRect/>
          <a:stretch>
            <a:fillRect/>
          </a:stretch>
        </p:blipFill>
        <p:spPr>
          <a:xfrm>
            <a:off x="0" y="928688"/>
            <a:ext cx="9144000" cy="4572000"/>
          </a:xfrm>
        </p:spPr>
      </p:pic>
      <p:sp>
        <p:nvSpPr>
          <p:cNvPr id="20484" name="8 Metin Yer Tutucusu"/>
          <p:cNvSpPr>
            <a:spLocks noGrp="1"/>
          </p:cNvSpPr>
          <p:nvPr>
            <p:ph type="body" sz="half" idx="2"/>
          </p:nvPr>
        </p:nvSpPr>
        <p:spPr>
          <a:xfrm>
            <a:off x="214313" y="5500688"/>
            <a:ext cx="8929687" cy="1143000"/>
          </a:xfrm>
        </p:spPr>
        <p:txBody>
          <a:bodyPr/>
          <a:lstStyle/>
          <a:p>
            <a:pPr algn="ctr"/>
            <a:r>
              <a:rPr lang="tr-TR" sz="1800" smtClean="0">
                <a:latin typeface="Arial" charset="0"/>
                <a:cs typeface="Arial" charset="0"/>
              </a:rPr>
              <a:t>Bu uygulamadan sonra; ana fikrin, anahtar sözcüklerin, oluşturulan soruların ve cevapların zincirleme olarak çağrışım yapar hale gelmiş olması gerekir.</a:t>
            </a:r>
          </a:p>
          <a:p>
            <a:endParaRPr 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Unvan 1"/>
          <p:cNvSpPr>
            <a:spLocks noGrp="1"/>
          </p:cNvSpPr>
          <p:nvPr>
            <p:ph type="title"/>
          </p:nvPr>
        </p:nvSpPr>
        <p:spPr>
          <a:xfrm>
            <a:off x="457200" y="0"/>
            <a:ext cx="8229600" cy="1000125"/>
          </a:xfrm>
        </p:spPr>
        <p:txBody>
          <a:bodyPr/>
          <a:lstStyle/>
          <a:p>
            <a:r>
              <a:rPr lang="tr-TR" b="1" smtClean="0"/>
              <a:t>ÖZET ÇIKARMA</a:t>
            </a:r>
            <a:endParaRPr lang="tr-TR" smtClean="0"/>
          </a:p>
        </p:txBody>
      </p:sp>
      <p:graphicFrame>
        <p:nvGraphicFramePr>
          <p:cNvPr id="4" name="3 İçerik Yer Tutucusu"/>
          <p:cNvGraphicFramePr>
            <a:graphicFrameLocks noGrp="1"/>
          </p:cNvGraphicFramePr>
          <p:nvPr>
            <p:ph idx="1"/>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Unvan 1"/>
          <p:cNvSpPr>
            <a:spLocks noGrp="1"/>
          </p:cNvSpPr>
          <p:nvPr>
            <p:ph type="title"/>
          </p:nvPr>
        </p:nvSpPr>
        <p:spPr>
          <a:xfrm>
            <a:off x="457200" y="0"/>
            <a:ext cx="8229600" cy="1000125"/>
          </a:xfrm>
        </p:spPr>
        <p:txBody>
          <a:bodyPr/>
          <a:lstStyle/>
          <a:p>
            <a:r>
              <a:rPr lang="tr-TR" b="1" smtClean="0"/>
              <a:t>HAFIZAYI GÜÇLENDİRME</a:t>
            </a:r>
            <a:endParaRPr lang="tr-TR" smtClean="0"/>
          </a:p>
        </p:txBody>
      </p:sp>
      <p:sp>
        <p:nvSpPr>
          <p:cNvPr id="22531" name="5 Metin Yer Tutucusu"/>
          <p:cNvSpPr>
            <a:spLocks noGrp="1"/>
          </p:cNvSpPr>
          <p:nvPr>
            <p:ph type="body" idx="1"/>
          </p:nvPr>
        </p:nvSpPr>
        <p:spPr>
          <a:xfrm>
            <a:off x="0" y="1535113"/>
            <a:ext cx="9144000" cy="639762"/>
          </a:xfrm>
        </p:spPr>
        <p:txBody>
          <a:bodyPr/>
          <a:lstStyle/>
          <a:p>
            <a:r>
              <a:rPr lang="tr-TR" b="0" smtClean="0">
                <a:latin typeface="Arial" charset="0"/>
                <a:cs typeface="Arial" charset="0"/>
              </a:rPr>
              <a:t>İyi hatırlamak için öncelikle </a:t>
            </a:r>
            <a:r>
              <a:rPr lang="tr-TR" b="0" u="sng" smtClean="0">
                <a:latin typeface="Arial" charset="0"/>
                <a:cs typeface="Arial" charset="0"/>
              </a:rPr>
              <a:t>UNUTMANIN NEDENLERİNE</a:t>
            </a:r>
            <a:r>
              <a:rPr lang="tr-TR" b="0" smtClean="0">
                <a:latin typeface="Arial" charset="0"/>
                <a:cs typeface="Arial" charset="0"/>
              </a:rPr>
              <a:t> bakmamız gerekir:</a:t>
            </a:r>
          </a:p>
          <a:p>
            <a:endParaRPr lang="tr-TR" smtClean="0"/>
          </a:p>
        </p:txBody>
      </p:sp>
      <p:graphicFrame>
        <p:nvGraphicFramePr>
          <p:cNvPr id="11" name="10 İçerik Yer Tutucusu"/>
          <p:cNvGraphicFramePr>
            <a:graphicFrameLocks noGrp="1"/>
          </p:cNvGraphicFramePr>
          <p:nvPr>
            <p:ph sz="quarter" idx="4"/>
          </p:nvPr>
        </p:nvGraphicFramePr>
        <p:xfrm>
          <a:off x="5214938" y="1500174"/>
          <a:ext cx="3571904" cy="5357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533" name="9 İçerik Yer Tutucusu" descr="C:\Users\pelinguven\Desktop\unutma.png"/>
          <p:cNvPicPr>
            <a:picLocks noGrp="1"/>
          </p:cNvPicPr>
          <p:nvPr>
            <p:ph sz="half" idx="2"/>
          </p:nvPr>
        </p:nvPicPr>
        <p:blipFill>
          <a:blip r:embed="rId8"/>
          <a:srcRect/>
          <a:stretch>
            <a:fillRect/>
          </a:stretch>
        </p:blipFill>
        <p:spPr>
          <a:xfrm>
            <a:off x="214313" y="1643063"/>
            <a:ext cx="4786312" cy="4929187"/>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Unvan 1"/>
          <p:cNvSpPr>
            <a:spLocks noGrp="1"/>
          </p:cNvSpPr>
          <p:nvPr>
            <p:ph type="title"/>
          </p:nvPr>
        </p:nvSpPr>
        <p:spPr>
          <a:xfrm>
            <a:off x="457200" y="0"/>
            <a:ext cx="8229600" cy="1000125"/>
          </a:xfrm>
        </p:spPr>
        <p:txBody>
          <a:bodyPr/>
          <a:lstStyle/>
          <a:p>
            <a:r>
              <a:rPr lang="tr-TR" smtClean="0"/>
              <a:t>GÜDÜLENME</a:t>
            </a:r>
          </a:p>
        </p:txBody>
      </p:sp>
      <p:graphicFrame>
        <p:nvGraphicFramePr>
          <p:cNvPr id="4" name="3 İçerik Yer Tutucusu"/>
          <p:cNvGraphicFramePr>
            <a:graphicFrameLocks noGrp="1"/>
          </p:cNvGraphicFramePr>
          <p:nvPr>
            <p:ph idx="1"/>
          </p:nvPr>
        </p:nvGraphicFramePr>
        <p:xfrm>
          <a:off x="0" y="1285860"/>
          <a:ext cx="9144000" cy="5143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6 İçerik Yer Tutucusu"/>
          <p:cNvSpPr>
            <a:spLocks noGrp="1"/>
          </p:cNvSpPr>
          <p:nvPr>
            <p:ph sz="half" idx="2"/>
          </p:nvPr>
        </p:nvSpPr>
        <p:spPr>
          <a:xfrm>
            <a:off x="0" y="1143000"/>
            <a:ext cx="4714875" cy="5357813"/>
          </a:xfrm>
        </p:spPr>
        <p:txBody>
          <a:bodyPr/>
          <a:lstStyle/>
          <a:p>
            <a:r>
              <a:rPr lang="tr-TR" sz="2000" smtClean="0">
                <a:latin typeface="Arial" charset="0"/>
                <a:cs typeface="Arial" charset="0"/>
              </a:rPr>
              <a:t>Ders çalışma isteğini sadece kendimiz oluşturabiliriz. Ailemiz, öğretmenlerimiz ve arkadaşlarımız bu çalışma için beklediğimiz isteği bize hazırlayamaz. Kendi seçimlerimiz, öncelikle inanarak oluşturduğumuz amaçlarımız motivasyonumuzu sağlayacaktır.  </a:t>
            </a:r>
          </a:p>
          <a:p>
            <a:r>
              <a:rPr lang="tr-TR" sz="2000" smtClean="0">
                <a:latin typeface="Arial" charset="0"/>
                <a:cs typeface="Arial" charset="0"/>
              </a:rPr>
              <a:t>Motivasyonumuz azaldığı zaman ulaşmak istediğimiz hedefi tekrar ayrıntılı şekilde hayal edelim. Ne için emek gösterdiğimizi hatırlamak çalışmaya hevesle geri dönmemize yardımcı olabilir.</a:t>
            </a:r>
          </a:p>
          <a:p>
            <a:endParaRPr lang="tr-TR" smtClean="0"/>
          </a:p>
        </p:txBody>
      </p:sp>
      <p:pic>
        <p:nvPicPr>
          <p:cNvPr id="24579" name="9 İçerik Yer Tutucusu" descr="C:\Users\Ayse Seza KARAMAN\Desktop\imagesXFVM6RSC.jpg"/>
          <p:cNvPicPr>
            <a:picLocks noGrp="1"/>
          </p:cNvPicPr>
          <p:nvPr>
            <p:ph sz="quarter" idx="4"/>
          </p:nvPr>
        </p:nvPicPr>
        <p:blipFill>
          <a:blip r:embed="rId4"/>
          <a:srcRect/>
          <a:stretch>
            <a:fillRect/>
          </a:stretch>
        </p:blipFill>
        <p:spPr>
          <a:xfrm>
            <a:off x="4500563" y="1071563"/>
            <a:ext cx="4357687" cy="54292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5 Metin Yer Tutucusu"/>
          <p:cNvSpPr>
            <a:spLocks noGrp="1"/>
          </p:cNvSpPr>
          <p:nvPr>
            <p:ph type="body" idx="1"/>
          </p:nvPr>
        </p:nvSpPr>
        <p:spPr>
          <a:xfrm>
            <a:off x="1000125" y="285750"/>
            <a:ext cx="7358063" cy="928688"/>
          </a:xfrm>
        </p:spPr>
        <p:txBody>
          <a:bodyPr/>
          <a:lstStyle/>
          <a:p>
            <a:r>
              <a:rPr lang="tr-TR" smtClean="0"/>
              <a:t> </a:t>
            </a:r>
          </a:p>
          <a:p>
            <a:endParaRPr lang="tr-TR" smtClean="0"/>
          </a:p>
          <a:p>
            <a:endParaRPr lang="tr-TR" smtClean="0"/>
          </a:p>
          <a:p>
            <a:endParaRPr lang="tr-TR" b="0" smtClean="0"/>
          </a:p>
          <a:p>
            <a:endParaRPr lang="tr-TR" b="0" smtClean="0"/>
          </a:p>
          <a:p>
            <a:endParaRPr lang="tr-TR" b="0" smtClean="0"/>
          </a:p>
          <a:p>
            <a:endParaRPr lang="tr-TR" b="0" smtClean="0"/>
          </a:p>
          <a:p>
            <a:endParaRPr lang="tr-TR" b="0" smtClean="0"/>
          </a:p>
          <a:p>
            <a:endParaRPr lang="tr-TR" b="0" smtClean="0"/>
          </a:p>
          <a:p>
            <a:r>
              <a:rPr lang="tr-TR" b="0" smtClean="0"/>
              <a:t>     </a:t>
            </a:r>
          </a:p>
          <a:p>
            <a:endParaRPr lang="tr-TR" b="0" smtClean="0"/>
          </a:p>
          <a:p>
            <a:endParaRPr lang="tr-TR" b="0" smtClean="0"/>
          </a:p>
          <a:p>
            <a:r>
              <a:rPr lang="tr-TR" sz="2800" b="0" smtClean="0">
                <a:latin typeface="Arial" charset="0"/>
                <a:cs typeface="Arial" charset="0"/>
              </a:rPr>
              <a:t>DÜZENLİ BESLENME, DİNLEME VE UYKU</a:t>
            </a:r>
          </a:p>
          <a:p>
            <a:endParaRPr lang="tr-TR" smtClean="0"/>
          </a:p>
        </p:txBody>
      </p:sp>
      <p:sp>
        <p:nvSpPr>
          <p:cNvPr id="25603" name="6 İçerik Yer Tutucusu"/>
          <p:cNvSpPr>
            <a:spLocks noGrp="1"/>
          </p:cNvSpPr>
          <p:nvPr>
            <p:ph sz="half" idx="2"/>
          </p:nvPr>
        </p:nvSpPr>
        <p:spPr>
          <a:xfrm>
            <a:off x="214313" y="1143000"/>
            <a:ext cx="4786312" cy="2928938"/>
          </a:xfrm>
        </p:spPr>
        <p:txBody>
          <a:bodyPr/>
          <a:lstStyle/>
          <a:p>
            <a:r>
              <a:rPr lang="tr-TR" smtClean="0">
                <a:latin typeface="Arial" charset="0"/>
                <a:cs typeface="Arial" charset="0"/>
              </a:rPr>
              <a:t>Kahvaltı ve diğer öğünlerimizi aksatmadan zamanında yapmamız dengeli beslenmemizi sağlayacak, balık, sebzeler, bakliyatlar, süt, peynir, yumurta, et gibi protein içeren besinleri tüketmemiz de unutkanlığımızı azaltmamıza yardımcı olacaktır</a:t>
            </a:r>
            <a:r>
              <a:rPr lang="tr-TR" smtClean="0"/>
              <a:t>. </a:t>
            </a:r>
          </a:p>
          <a:p>
            <a:endParaRPr lang="tr-TR" smtClean="0"/>
          </a:p>
        </p:txBody>
      </p:sp>
      <p:sp>
        <p:nvSpPr>
          <p:cNvPr id="25604" name="7 Metin Yer Tutucusu"/>
          <p:cNvSpPr>
            <a:spLocks noGrp="1"/>
          </p:cNvSpPr>
          <p:nvPr>
            <p:ph type="body" sz="quarter" idx="3"/>
          </p:nvPr>
        </p:nvSpPr>
        <p:spPr>
          <a:xfrm>
            <a:off x="5102225" y="4929188"/>
            <a:ext cx="4041775" cy="1643062"/>
          </a:xfrm>
        </p:spPr>
        <p:txBody>
          <a:bodyPr/>
          <a:lstStyle/>
          <a:p>
            <a:r>
              <a:rPr lang="tr-TR" b="0" smtClean="0">
                <a:latin typeface="Arial" charset="0"/>
                <a:cs typeface="Arial" charset="0"/>
              </a:rPr>
              <a:t>Dinlenme sürelerinde bizi dinlendirecek ders dışı sosyal etkinlikler, sportif faaliyetlere zaman ayırabiliriz.</a:t>
            </a:r>
          </a:p>
          <a:p>
            <a:endParaRPr lang="tr-TR" smtClean="0"/>
          </a:p>
        </p:txBody>
      </p:sp>
      <p:pic>
        <p:nvPicPr>
          <p:cNvPr id="25605" name="10 İçerik Yer Tutucusu" descr="F:\sınav kaygısı r\Kaygı.gif"/>
          <p:cNvPicPr>
            <a:picLocks noGrp="1"/>
          </p:cNvPicPr>
          <p:nvPr>
            <p:ph sz="quarter" idx="4"/>
          </p:nvPr>
        </p:nvPicPr>
        <p:blipFill>
          <a:blip r:embed="rId4"/>
          <a:srcRect/>
          <a:stretch>
            <a:fillRect/>
          </a:stretch>
        </p:blipFill>
        <p:spPr>
          <a:xfrm>
            <a:off x="5102225" y="1214438"/>
            <a:ext cx="4041775" cy="2678112"/>
          </a:xfrm>
        </p:spPr>
      </p:pic>
      <p:sp>
        <p:nvSpPr>
          <p:cNvPr id="16" name="15 Oval"/>
          <p:cNvSpPr/>
          <p:nvPr/>
        </p:nvSpPr>
        <p:spPr>
          <a:xfrm>
            <a:off x="285750" y="4572000"/>
            <a:ext cx="4357688" cy="200025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tr-TR" dirty="0"/>
          </a:p>
        </p:txBody>
      </p:sp>
      <p:sp>
        <p:nvSpPr>
          <p:cNvPr id="25607" name="Rectangle 1"/>
          <p:cNvSpPr>
            <a:spLocks noChangeArrowheads="1"/>
          </p:cNvSpPr>
          <p:nvPr/>
        </p:nvSpPr>
        <p:spPr bwMode="auto">
          <a:xfrm>
            <a:off x="714375" y="5132388"/>
            <a:ext cx="3571875" cy="923925"/>
          </a:xfrm>
          <a:prstGeom prst="rect">
            <a:avLst/>
          </a:prstGeom>
          <a:noFill/>
          <a:ln w="9525">
            <a:noFill/>
            <a:miter lim="800000"/>
            <a:headEnd/>
            <a:tailEnd/>
          </a:ln>
        </p:spPr>
        <p:txBody>
          <a:bodyPr anchor="ctr">
            <a:spAutoFit/>
          </a:bodyPr>
          <a:lstStyle/>
          <a:p>
            <a:pPr algn="ctr"/>
            <a:r>
              <a:rPr lang="tr-TR"/>
              <a:t>Düzenli uyku düzenli yaşam için gereklidir. Günlük 6 saatten az, 8 saatten fazla uyumamalıyız.</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6500858"/>
          </a:xfrm>
        </p:spPr>
        <p:txBody>
          <a:bodyPr/>
          <a:lstStyle/>
          <a:p>
            <a:r>
              <a:rPr lang="tr-TR" sz="1100" b="1" dirty="0" smtClean="0">
                <a:latin typeface="Comic Sans MS" pitchFamily="66" charset="0"/>
                <a:cs typeface="Arial" pitchFamily="34" charset="0"/>
              </a:rPr>
              <a:t>Sevgili anneciğim, babacığım; </a:t>
            </a:r>
            <a:br>
              <a:rPr lang="tr-TR" sz="1100" b="1" dirty="0" smtClean="0">
                <a:latin typeface="Comic Sans MS" pitchFamily="66" charset="0"/>
                <a:cs typeface="Arial" pitchFamily="34" charset="0"/>
              </a:rPr>
            </a:br>
            <a:r>
              <a:rPr lang="tr-TR" sz="1100" dirty="0" smtClean="0">
                <a:latin typeface="Comic Sans MS" pitchFamily="66" charset="0"/>
                <a:cs typeface="Arial" pitchFamily="34" charset="0"/>
              </a:rPr>
              <a:t>Bütün duygu ve düşüncelerimi dile getirebilseydim, size şunları söylemek isterdim. Sürekli bir büyüme ve değişme içindeyim. Sizin çocuğunuz olsam da sizden ayrı bir kişilik geliştiriyorum. Beni tanımaya ve anlamaya çalışın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Öğütlerinizden çok davranışlarınızdan etkilendiğimi unutmayın. Beni eğitirken ara sıra yanlışlar yapabilirsiniz. Bunları çabuk unuturum. Ancak birbirinize saygı ve sevginizin azaldığını görmek beni yaralar ve sürekli tedirgin eder.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Çok konuşup çok bağırmayın. Yüksek sesle söylenenleri pek duymam. Yumuşak ve kesin sözler bende daha iyi iz bırakır. "Ben senin yaşında iken..." diye başlayan söylevleri hep kulak ardına atarım.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"Örnek çocuk" olmamı istemezseniz, ben de sizden kusursuz ana-baba olmanızı beklemem. Sevecen ve anlayışlı olmanız bana yeter.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Sizin çocuğunuz olarak doğmak elimde değildi. Ama seçme hakkım olsaydı, sizden başka kimsenin çocuğu olmak istemezdim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Sevgiler,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Çocuğunuz…</a:t>
            </a:r>
            <a:br>
              <a:rPr lang="tr-TR" sz="1100" dirty="0" smtClean="0">
                <a:latin typeface="Comic Sans MS" pitchFamily="66" charset="0"/>
                <a:cs typeface="Arial" pitchFamily="34" charset="0"/>
              </a:rPr>
            </a:br>
            <a:r>
              <a:rPr lang="tr-TR" sz="1100" b="1" dirty="0" smtClean="0"/>
              <a:t>PULSUZ DİLEKÇE</a:t>
            </a:r>
            <a:endParaRPr lang="tr-TR"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571472" y="1"/>
            <a:ext cx="8229600" cy="928669"/>
          </a:xfrm>
        </p:spPr>
        <p:txBody>
          <a:bodyPr/>
          <a:lstStyle/>
          <a:p>
            <a:pPr algn="ctr">
              <a:buNone/>
            </a:pPr>
            <a:r>
              <a:rPr lang="tr-TR" sz="2800" dirty="0" smtClean="0"/>
              <a:t>ÇOCUKLARIMIZLA KURACAĞIMIZ OLUMLU İLİŞKİLER ONLARA BAŞARININ YOLUNU AÇACAKTIR!</a:t>
            </a:r>
            <a:endParaRPr lang="tr-TR" sz="2800" dirty="0" smtClean="0"/>
          </a:p>
        </p:txBody>
      </p:sp>
      <p:sp>
        <p:nvSpPr>
          <p:cNvPr id="6" name="5 Dikdörtgen"/>
          <p:cNvSpPr/>
          <p:nvPr/>
        </p:nvSpPr>
        <p:spPr>
          <a:xfrm>
            <a:off x="1428728" y="2928934"/>
            <a:ext cx="6357982" cy="2015936"/>
          </a:xfrm>
          <a:prstGeom prst="rect">
            <a:avLst/>
          </a:prstGeom>
        </p:spPr>
        <p:txBody>
          <a:bodyPr wrap="square">
            <a:spAutoFit/>
          </a:bodyPr>
          <a:lstStyle/>
          <a:p>
            <a:pPr indent="712788" algn="just"/>
            <a:r>
              <a:rPr lang="tr-TR" sz="2500" dirty="0" smtClean="0">
                <a:latin typeface="Bookman Old Style" pitchFamily="18" charset="0"/>
                <a:cs typeface="Andalus" pitchFamily="18" charset="-78"/>
              </a:rPr>
              <a:t>Bir sınava hazırlık sürecinde bilmemiz ve uygulamamız gereken ayrıntıların yer aldığı bu kitapçığın bizler için yol gösterici olacağına inanıyoruz.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143000"/>
          </a:xfrm>
        </p:spPr>
        <p:txBody>
          <a:bodyPr/>
          <a:lstStyle/>
          <a:p>
            <a:r>
              <a:rPr kumimoji="0" lang="tr-TR" sz="3200" b="1" i="0" u="none" strike="noStrike" cap="none" normalizeH="0" baseline="0" dirty="0" smtClean="0">
                <a:ln>
                  <a:noFill/>
                </a:ln>
                <a:solidFill>
                  <a:schemeClr val="tx1"/>
                </a:solidFill>
                <a:effectLst/>
                <a:latin typeface="Arial"/>
                <a:ea typeface="Calibri" pitchFamily="34" charset="0"/>
                <a:cs typeface="Arial" pitchFamily="34" charset="0"/>
              </a:rPr>
              <a:t>Ç</a:t>
            </a: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OCUKLARIMIZLA</a:t>
            </a:r>
            <a:b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b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İLİŞKİLERİMİZ</a:t>
            </a:r>
            <a:endParaRPr lang="tr-TR" sz="3200" dirty="0" smtClean="0"/>
          </a:p>
        </p:txBody>
      </p:sp>
      <p:sp>
        <p:nvSpPr>
          <p:cNvPr id="4099" name="İçerik Yer Tutucusu 2"/>
          <p:cNvSpPr>
            <a:spLocks noGrp="1"/>
          </p:cNvSpPr>
          <p:nvPr>
            <p:ph idx="1"/>
          </p:nvPr>
        </p:nvSpPr>
        <p:spPr>
          <a:xfrm>
            <a:off x="500034" y="1643050"/>
            <a:ext cx="8358246" cy="4357718"/>
          </a:xfrm>
        </p:spPr>
        <p:txBody>
          <a:bodyPr/>
          <a:lstStyle/>
          <a:p>
            <a:r>
              <a:rPr lang="tr-TR" dirty="0" smtClean="0"/>
              <a:t>Biz anne babaların, çocuklarımızla kurduğumuz ilişkiler, onların gelişimlerini (duygusal, sosyal, bilişsel gelişim alanlarında) olumlu ya da olumsuz yönde etkiler. </a:t>
            </a:r>
          </a:p>
          <a:p>
            <a:r>
              <a:rPr lang="tr-TR" dirty="0" smtClean="0"/>
              <a:t>Çocuklarımız ile kuracağımız olumlu ilişkiler, onların özgüvenli, sorumluluk sahibi, kendi kendine yeten, başarılı bireyler olmalarını sağlar.</a:t>
            </a:r>
          </a:p>
          <a:p>
            <a:endParaRPr lang="tr-TR"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pic>
        <p:nvPicPr>
          <p:cNvPr id="1026" name="Diyagram 15"/>
          <p:cNvPicPr>
            <a:picLocks noChangeArrowheads="1"/>
          </p:cNvPicPr>
          <p:nvPr/>
        </p:nvPicPr>
        <p:blipFill>
          <a:blip r:embed="rId4"/>
          <a:srcRect t="-4268" b="-4652"/>
          <a:stretch>
            <a:fillRect/>
          </a:stretch>
        </p:blipFill>
        <p:spPr bwMode="auto">
          <a:xfrm>
            <a:off x="142844" y="857232"/>
            <a:ext cx="885831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sp>
        <p:nvSpPr>
          <p:cNvPr id="3073" name="Rectangle 1"/>
          <p:cNvSpPr>
            <a:spLocks noChangeArrowheads="1"/>
          </p:cNvSpPr>
          <p:nvPr/>
        </p:nvSpPr>
        <p:spPr bwMode="auto">
          <a:xfrm>
            <a:off x="0" y="1000108"/>
            <a:ext cx="9144000" cy="1025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5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fizyolojik (yeme, içme, nefes alma vb.) güvenlik (barınma, korunma vb.) ait olma ve sevgi (sosyal ihtiyaçlar, arkadaşlık, aile) değer ihtiyaçları (saygı,  güven, başarı vb.)  kendini gerçekleştirme (problem çözme becerileri, özgür olma vb.) gibi ihtiyaçları vardır.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Diyagram 7"/>
          <p:cNvPicPr>
            <a:picLocks noChangeArrowheads="1"/>
          </p:cNvPicPr>
          <p:nvPr/>
        </p:nvPicPr>
        <p:blipFill>
          <a:blip r:embed="rId4"/>
          <a:srcRect t="-2473" b="-230"/>
          <a:stretch>
            <a:fillRect/>
          </a:stretch>
        </p:blipFill>
        <p:spPr bwMode="auto">
          <a:xfrm>
            <a:off x="285720" y="2357430"/>
            <a:ext cx="3573493" cy="3714776"/>
          </a:xfrm>
          <a:prstGeom prst="rect">
            <a:avLst/>
          </a:prstGeom>
          <a:noFill/>
          <a:ln w="9525">
            <a:noFill/>
            <a:miter lim="800000"/>
            <a:headEnd/>
            <a:tailEnd/>
          </a:ln>
        </p:spPr>
      </p:pic>
      <p:sp>
        <p:nvSpPr>
          <p:cNvPr id="3075" name="Rectangle 3"/>
          <p:cNvSpPr>
            <a:spLocks noChangeArrowheads="1"/>
          </p:cNvSpPr>
          <p:nvPr/>
        </p:nvSpPr>
        <p:spPr bwMode="auto">
          <a:xfrm>
            <a:off x="4143372" y="2143116"/>
            <a:ext cx="4786346" cy="71438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Çocuğumuzun kendisine ait hakları, kişilik özellikleri, davranışları olduğunu unutmayalım …</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6" name="Rectangle 4"/>
          <p:cNvSpPr>
            <a:spLocks noChangeArrowheads="1"/>
          </p:cNvSpPr>
          <p:nvPr/>
        </p:nvSpPr>
        <p:spPr bwMode="auto">
          <a:xfrm>
            <a:off x="4143372" y="3429000"/>
            <a:ext cx="4767253" cy="785818"/>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cs typeface="Arial" pitchFamily="34" charset="0"/>
              </a:rPr>
              <a:t>	Her çocuğun farklı özelliklere sahip olduğunu unutmayalım ve</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0" u="none" strike="noStrike" cap="none" normalizeH="0" baseline="0" dirty="0" smtClean="0">
                <a:ln>
                  <a:noFill/>
                </a:ln>
                <a:solidFill>
                  <a:schemeClr val="tx1"/>
                </a:solidFill>
                <a:effectLst/>
                <a:latin typeface="Comic Sans MS" pitchFamily="66" charset="0"/>
                <a:cs typeface="Arial" pitchFamily="34" charset="0"/>
              </a:rPr>
              <a:t>onları birbiri ile kıyaslamayalım</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7" name="Rectangle 5"/>
          <p:cNvSpPr>
            <a:spLocks noChangeArrowheads="1"/>
          </p:cNvSpPr>
          <p:nvPr/>
        </p:nvSpPr>
        <p:spPr bwMode="auto">
          <a:xfrm>
            <a:off x="4214810" y="4929198"/>
            <a:ext cx="4695815" cy="857256"/>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1" u="none" strike="noStrike" cap="none" normalizeH="0" baseline="0" dirty="0" smtClean="0">
                <a:ln>
                  <a:noFill/>
                </a:ln>
                <a:solidFill>
                  <a:schemeClr val="tx1"/>
                </a:solidFill>
                <a:effectLst/>
                <a:latin typeface="Comic Sans MS" pitchFamily="66" charset="0"/>
                <a:cs typeface="Arial" pitchFamily="34" charset="0"/>
              </a:rPr>
              <a:t>	İlgi duydukları alanlarda destekleyelim, becerilerini geliştirmelerine fırsatlar sunalım…</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000108"/>
          </a:xfrm>
        </p:spPr>
        <p:txBody>
          <a:bodyPr/>
          <a:lstStyle/>
          <a:p>
            <a:r>
              <a:rPr lang="en-US" sz="3100" b="1" dirty="0" smtClean="0"/>
              <a:t>ÇOCUKLARIMIZI</a:t>
            </a:r>
            <a:r>
              <a:rPr lang="tr-TR" sz="3100" b="1" dirty="0" smtClean="0"/>
              <a:t/>
            </a:r>
            <a:br>
              <a:rPr lang="tr-TR" sz="3100" b="1" dirty="0" smtClean="0"/>
            </a:br>
            <a:r>
              <a:rPr lang="en-US" sz="3100" b="1" dirty="0" smtClean="0"/>
              <a:t>TANIYALIM</a:t>
            </a:r>
            <a:endParaRPr lang="tr-TR" sz="3100" dirty="0"/>
          </a:p>
        </p:txBody>
      </p:sp>
      <p:sp>
        <p:nvSpPr>
          <p:cNvPr id="4099" name="İçerik Yer Tutucusu 2"/>
          <p:cNvSpPr>
            <a:spLocks noGrp="1"/>
          </p:cNvSpPr>
          <p:nvPr>
            <p:ph idx="1"/>
          </p:nvPr>
        </p:nvSpPr>
        <p:spPr>
          <a:xfrm>
            <a:off x="357158" y="1000108"/>
            <a:ext cx="8501122" cy="1643074"/>
          </a:xfrm>
        </p:spPr>
        <p:txBody>
          <a:bodyPr/>
          <a:lstStyle/>
          <a:p>
            <a:pPr marL="0" indent="712788">
              <a:buNone/>
            </a:pPr>
            <a:r>
              <a:rPr lang="tr-TR" sz="2400" dirty="0" smtClean="0"/>
              <a:t>Çocuklarımızın doğumdan itibaren bireysel özelliklerini bilir ve takip ederiz. Büyüme / gelişme sürecinde, eğitim hayatında, sosyalleşmesinde, vb. farklı yaşam alanlarında da iyi tanıyarak, gerektiğinde yönlendirmeler yapmalıyız</a:t>
            </a:r>
            <a:r>
              <a:rPr lang="tr-TR" sz="2400" dirty="0" smtClean="0"/>
              <a:t>.</a:t>
            </a:r>
            <a:endParaRPr lang="tr-TR" sz="2400" dirty="0" smtClean="0"/>
          </a:p>
        </p:txBody>
      </p:sp>
      <p:sp>
        <p:nvSpPr>
          <p:cNvPr id="2050" name="Rectangle 2"/>
          <p:cNvSpPr>
            <a:spLocks noChangeArrowheads="1"/>
          </p:cNvSpPr>
          <p:nvPr/>
        </p:nvSpPr>
        <p:spPr bwMode="auto">
          <a:xfrm>
            <a:off x="285720" y="2571744"/>
            <a:ext cx="8643998" cy="428628"/>
          </a:xfrm>
          <a:prstGeom prst="rect">
            <a:avLst/>
          </a:prstGeom>
          <a:solidFill>
            <a:srgbClr val="FFFFFF"/>
          </a:solidFill>
          <a:ln w="63500" cmpd="thickThin">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R="0" lvl="0" indent="712788" algn="l" defTabSz="914400" rtl="0" eaLnBrk="1" fontAlgn="base" latinLnBrk="0" hangingPunct="1">
              <a:lnSpc>
                <a:spcPct val="100000"/>
              </a:lnSpc>
              <a:spcBef>
                <a:spcPct val="0"/>
              </a:spcBef>
              <a:spcAft>
                <a:spcPct val="0"/>
              </a:spcAft>
              <a:buClrTx/>
              <a:buSzTx/>
              <a:buFontTx/>
              <a:buNone/>
              <a:tabLst/>
            </a:pPr>
            <a:r>
              <a:rPr kumimoji="0" lang="tr-TR" sz="1500" i="1" u="none" strike="noStrike" cap="none" normalizeH="0" baseline="0" dirty="0" smtClean="0">
                <a:ln>
                  <a:noFill/>
                </a:ln>
                <a:solidFill>
                  <a:schemeClr val="tx1"/>
                </a:solidFill>
                <a:effectLst/>
                <a:latin typeface="Levenim MT" pitchFamily="2" charset="-79"/>
                <a:cs typeface="Levenim MT" pitchFamily="2" charset="-79"/>
              </a:rPr>
              <a:t>Ç</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ocuklarımızı rahatsız etmeyecek şekilde, özgüvenlerini</a:t>
            </a:r>
            <a:r>
              <a:rPr kumimoji="0" lang="tr-TR" sz="1500" i="1" u="none" strike="noStrike" cap="none" normalizeH="0" baseline="0" dirty="0" smtClean="0">
                <a:ln>
                  <a:noFill/>
                </a:ln>
                <a:solidFill>
                  <a:schemeClr val="tx1"/>
                </a:solidFill>
                <a:effectLst/>
                <a:latin typeface="Bookman Old Style" pitchFamily="18" charset="0"/>
                <a:cs typeface="Levenim MT" pitchFamily="2" charset="-79"/>
              </a:rPr>
              <a:t> </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sarsmadan kontrol edelim.</a:t>
            </a:r>
          </a:p>
        </p:txBody>
      </p:sp>
      <p:pic>
        <p:nvPicPr>
          <p:cNvPr id="2051" name="Diyagram 21"/>
          <p:cNvPicPr>
            <a:picLocks noChangeArrowheads="1"/>
          </p:cNvPicPr>
          <p:nvPr/>
        </p:nvPicPr>
        <p:blipFill>
          <a:blip r:embed="rId4"/>
          <a:srcRect b="-21"/>
          <a:stretch>
            <a:fillRect/>
          </a:stretch>
        </p:blipFill>
        <p:spPr bwMode="auto">
          <a:xfrm>
            <a:off x="0" y="3143248"/>
            <a:ext cx="914400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a:t>
            </a:r>
            <a:r>
              <a:rPr lang="en-US" sz="3200" b="1" dirty="0" smtClean="0"/>
              <a:t>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p>
          <a:p>
            <a:endParaRPr lang="tr-TR" dirty="0"/>
          </a:p>
        </p:txBody>
      </p:sp>
      <p:sp>
        <p:nvSpPr>
          <p:cNvPr id="5" name="3 İçerik Yer Tutucusu"/>
          <p:cNvSpPr txBox="1">
            <a:spLocks/>
          </p:cNvSpPr>
          <p:nvPr/>
        </p:nvSpPr>
        <p:spPr bwMode="auto">
          <a:xfrm>
            <a:off x="3857620" y="1428736"/>
            <a:ext cx="4943452"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1.Baskıcı ve Otoriter Tutum:</a:t>
            </a:r>
            <a:r>
              <a:rPr lang="tr-TR" dirty="0" smtClean="0"/>
              <a:t> Anne-babaların çocuk üzerinde güç kullanması, isteklerini çocuklarına zorla yaptırmasıdır. </a:t>
            </a:r>
          </a:p>
          <a:p>
            <a:r>
              <a:rPr lang="tr-TR" dirty="0" smtClean="0"/>
              <a:t>Güven duymamak, en bilinen konularda bile akıl vermek, bağırmak, tehdit etmek, uzun süre küsmek, ceza vermek, maddi ödüller aracılığıyla iş yaptırmak baskıcı ve otoriter tutum yöntemleridir</a:t>
            </a:r>
            <a:r>
              <a:rPr lang="tr-TR" dirty="0" smtClean="0"/>
              <a:t>.</a:t>
            </a:r>
            <a:endParaRPr lang="tr-TR" dirty="0" smtClean="0"/>
          </a:p>
        </p:txBody>
      </p:sp>
      <p:pic>
        <p:nvPicPr>
          <p:cNvPr id="3074" name="Resim 1" descr="C:\Users\FEYZAE\Desktop\Yeni klasör\PicsArt_1420628010270.jpg"/>
          <p:cNvPicPr>
            <a:picLocks noChangeArrowheads="1"/>
          </p:cNvPicPr>
          <p:nvPr/>
        </p:nvPicPr>
        <p:blipFill>
          <a:blip r:embed="rId4"/>
          <a:srcRect/>
          <a:stretch>
            <a:fillRect/>
          </a:stretch>
        </p:blipFill>
        <p:spPr bwMode="auto">
          <a:xfrm>
            <a:off x="0" y="1357298"/>
            <a:ext cx="3929058" cy="2286016"/>
          </a:xfrm>
          <a:prstGeom prst="rect">
            <a:avLst/>
          </a:prstGeom>
          <a:noFill/>
        </p:spPr>
      </p:pic>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2.Aşırı Koruyucu Tutum:</a:t>
            </a:r>
            <a:r>
              <a:rPr lang="tr-TR" dirty="0" smtClean="0"/>
              <a:t> Çocuğun gereğinden fazla korunması, sürekli kontrol edilmesidir. </a:t>
            </a:r>
          </a:p>
          <a:p>
            <a:r>
              <a:rPr lang="tr-TR" dirty="0" smtClean="0"/>
              <a:t>Çocuk gerçekte kendi gereksinimlerini karşılayabilecek olmasına rağmen bütün ihtiyaçlarının anne-babası tarafından karşılanmasıdır. Aşırı koruyucu tavırlar çocuğa </a:t>
            </a:r>
            <a:r>
              <a:rPr lang="tr-TR" b="1" dirty="0" smtClean="0"/>
              <a:t>“güçsüz olduğu”</a:t>
            </a:r>
            <a:r>
              <a:rPr lang="tr-TR" dirty="0" smtClean="0"/>
              <a:t> mesajını verir.</a:t>
            </a:r>
          </a:p>
          <a:p>
            <a:endParaRPr lang="tr-TR" dirty="0" smtClean="0"/>
          </a:p>
        </p:txBody>
      </p:sp>
      <p:pic>
        <p:nvPicPr>
          <p:cNvPr id="3075" name="Resim 2" descr="C:\Users\FEYZAE\Desktop\Yeni klasör\PicsArt_1420619351948.jpg"/>
          <p:cNvPicPr>
            <a:picLocks noChangeArrowheads="1"/>
          </p:cNvPicPr>
          <p:nvPr/>
        </p:nvPicPr>
        <p:blipFill>
          <a:blip r:embed="rId5"/>
          <a:srcRect/>
          <a:stretch>
            <a:fillRect/>
          </a:stretch>
        </p:blipFill>
        <p:spPr bwMode="auto">
          <a:xfrm>
            <a:off x="5000628" y="4071943"/>
            <a:ext cx="4143372" cy="27860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5572</TotalTime>
  <Words>1706</Words>
  <Application>Microsoft Office PowerPoint</Application>
  <PresentationFormat>Ekran Gösterisi (4:3)</PresentationFormat>
  <Paragraphs>245</Paragraphs>
  <Slides>37</Slides>
  <Notes>36</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     </vt:lpstr>
      <vt:lpstr>Sayın Veli,</vt:lpstr>
      <vt:lpstr> Bir çocuğu yetiştirmek ve topluma yararlı bir birey haline getirmek, kısaca anne baba olmak, başlı başına tebrik edilmesi gereken bir durumdur…</vt:lpstr>
      <vt:lpstr>Slayt 4</vt:lpstr>
      <vt:lpstr>ÇOCUKLARIMIZLA İLİŞKİLERİMİZ</vt:lpstr>
      <vt:lpstr>Slayt 6</vt:lpstr>
      <vt:lpstr>Slayt 7</vt:lpstr>
      <vt:lpstr>ÇOCUKLARIMIZI TANIYALIM</vt:lpstr>
      <vt:lpstr>ANNE-BABA TUTUMLARI</vt:lpstr>
      <vt:lpstr>ANNE-BABA TUTUMLARI</vt:lpstr>
      <vt:lpstr>Mükemmel Aile Yoktur, Hepimizin Eksiklikleri Olur…</vt:lpstr>
      <vt:lpstr>ÇOCUKLARIMIZIN GELECEKLERİNE İLİŞKİN PLANLARIMIZ</vt:lpstr>
      <vt:lpstr>ANNE-BABALARIN BEKLENTİLERİ</vt:lpstr>
      <vt:lpstr>SINAVLAR</vt:lpstr>
      <vt:lpstr>ANNE VE BABALARIN SINAVLARA YÜKLEDİKLERİ ANLAMLAR </vt:lpstr>
      <vt:lpstr>ANNE VE BABALARIN SINAV KAYGISI</vt:lpstr>
      <vt:lpstr>SINAV ÖNCESINDE  ANNE &amp; BABALAR NE YAPMALI?</vt:lpstr>
      <vt:lpstr>SINAV SONRASINDA ANNE &amp; BABALAR NE YAPMALI?</vt:lpstr>
      <vt:lpstr>Slayt 19</vt:lpstr>
      <vt:lpstr>SINAVLARI TANIMAK</vt:lpstr>
      <vt:lpstr>Slayt 21</vt:lpstr>
      <vt:lpstr>Slayt 22</vt:lpstr>
      <vt:lpstr>SINAVLARA PLANLI VE ETKİLİ HAZIRLANMAK </vt:lpstr>
      <vt:lpstr>Slayt 24</vt:lpstr>
      <vt:lpstr>Zaman Yönetimi Konusunda Öneriler</vt:lpstr>
      <vt:lpstr>                         ÇALIŞMA ORTAMINI DÜZENLEME </vt:lpstr>
      <vt:lpstr>ÇALIŞMA  SÜRELERİNİN  VE ARALIKLARININ  PLANLANMASI</vt:lpstr>
      <vt:lpstr>NOT TUTMA</vt:lpstr>
      <vt:lpstr>AKTİF DİNLEME</vt:lpstr>
      <vt:lpstr>HIZLI VE ETKİLİ OKUMA</vt:lpstr>
      <vt:lpstr>İSOAT TEKNİĞİ</vt:lpstr>
      <vt:lpstr>ÖZET ÇIKARMA</vt:lpstr>
      <vt:lpstr>HAFIZAYI GÜÇLENDİRME</vt:lpstr>
      <vt:lpstr>GÜDÜLENME</vt:lpstr>
      <vt:lpstr>Slayt 35</vt:lpstr>
      <vt:lpstr>Slayt 36</vt:lpstr>
      <vt:lpstr>Sevgili anneciğim, babacığım;  Bütün duygu ve düşüncelerimi dile getirebilseydim, size şunları söylemek isterdim. Sürekli bir büyüme ve değişme içindeyim. Sizin çocuğunuz olsam da sizden ayrı bir kişilik geliştiriyorum. Beni tanımaya ve anlamaya çalışın 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 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 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 Öğütlerinizden çok davranışlarınızdan etkilendiğimi unutmayın. Beni eğitirken ara sıra yanlışlar yapabilirsiniz. Bunları çabuk unuturum. Ancak birbirinize saygı ve sevginizin azaldığını görmek beni yaralar ve sürekli tedirgin eder. Çok konuşup çok bağırmayın. Yüksek sesle söylenenleri pek duymam. Yumuşak ve kesin sözler bende daha iyi iz bırakır. "Ben senin yaşında iken..." diye başlayan söylevleri hep kulak ardına atarım. 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 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 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 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 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 Benden "Örnek çocuk" olmamı istemezseniz, ben de sizden kusursuz ana-baba olmanızı beklemem. Sevecen ve anlayışlı olmanız bana yeter. Sizin çocuğunuz olarak doğmak elimde değildi. Ama seçme hakkım olsaydı, sizden başka kimsenin çocuğu olmak istemezdim Sevgiler, Çocuğunuz… PULSUZ DİLEKÇE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1</cp:lastModifiedBy>
  <cp:revision>678</cp:revision>
  <dcterms:created xsi:type="dcterms:W3CDTF">2012-01-17T12:34:24Z</dcterms:created>
  <dcterms:modified xsi:type="dcterms:W3CDTF">2015-02-18T12:34:33Z</dcterms:modified>
</cp:coreProperties>
</file>